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48" r:id="rId5"/>
    <p:sldId id="2462" r:id="rId6"/>
    <p:sldId id="259" r:id="rId7"/>
    <p:sldId id="2463" r:id="rId8"/>
    <p:sldId id="2464" r:id="rId9"/>
    <p:sldId id="2465" r:id="rId10"/>
    <p:sldId id="2466" r:id="rId11"/>
    <p:sldId id="2451" r:id="rId12"/>
    <p:sldId id="2432" r:id="rId13"/>
    <p:sldId id="2469" r:id="rId14"/>
    <p:sldId id="2467" r:id="rId15"/>
    <p:sldId id="2468" r:id="rId16"/>
    <p:sldId id="2470" r:id="rId17"/>
    <p:sldId id="2471" r:id="rId18"/>
    <p:sldId id="24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0A237F-246E-4148-A9BD-3C16BEEB6BCB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C011556-5E69-4481-8C1E-509DA08636B3}">
      <dgm:prSet phldrT="[Text]"/>
      <dgm:spPr/>
      <dgm:t>
        <a:bodyPr/>
        <a:lstStyle/>
        <a:p>
          <a:pPr algn="just"/>
          <a:r>
            <a:rPr lang="en-IN" dirty="0"/>
            <a:t>Resized images as an array of (128,128,3)</a:t>
          </a:r>
        </a:p>
      </dgm:t>
    </dgm:pt>
    <dgm:pt modelId="{BCDFB313-07E8-4D6D-A138-02789345B7C7}" type="parTrans" cxnId="{1C919C90-DB75-4B2C-A2F6-1EDDE3213A92}">
      <dgm:prSet/>
      <dgm:spPr/>
      <dgm:t>
        <a:bodyPr/>
        <a:lstStyle/>
        <a:p>
          <a:endParaRPr lang="en-IN"/>
        </a:p>
      </dgm:t>
    </dgm:pt>
    <dgm:pt modelId="{EAD88F0A-B737-4ECE-A1A8-35C921E185BD}" type="sibTrans" cxnId="{1C919C90-DB75-4B2C-A2F6-1EDDE3213A92}">
      <dgm:prSet/>
      <dgm:spPr/>
      <dgm:t>
        <a:bodyPr/>
        <a:lstStyle/>
        <a:p>
          <a:endParaRPr lang="en-IN"/>
        </a:p>
      </dgm:t>
    </dgm:pt>
    <dgm:pt modelId="{57E66702-FF5A-4704-BA50-228AC79AE99D}">
      <dgm:prSet phldrT="[Text]"/>
      <dgm:spPr/>
      <dgm:t>
        <a:bodyPr/>
        <a:lstStyle/>
        <a:p>
          <a:pPr algn="just"/>
          <a:r>
            <a:rPr lang="en-IN" dirty="0"/>
            <a:t>Label is given after comparing every images to each other</a:t>
          </a:r>
        </a:p>
      </dgm:t>
    </dgm:pt>
    <dgm:pt modelId="{114B6A2C-61E2-4C43-8A03-9E7547F58DB7}" type="parTrans" cxnId="{21BDD011-E0F1-4B1C-BE96-8C248C40B4CA}">
      <dgm:prSet/>
      <dgm:spPr/>
      <dgm:t>
        <a:bodyPr/>
        <a:lstStyle/>
        <a:p>
          <a:endParaRPr lang="en-IN"/>
        </a:p>
      </dgm:t>
    </dgm:pt>
    <dgm:pt modelId="{95F60E0A-5C69-42DA-AAEE-345D32F8D64D}" type="sibTrans" cxnId="{21BDD011-E0F1-4B1C-BE96-8C248C40B4CA}">
      <dgm:prSet/>
      <dgm:spPr/>
      <dgm:t>
        <a:bodyPr/>
        <a:lstStyle/>
        <a:p>
          <a:endParaRPr lang="en-IN"/>
        </a:p>
      </dgm:t>
    </dgm:pt>
    <dgm:pt modelId="{A27015DD-9795-495C-9889-EA94E8E4F81E}">
      <dgm:prSet phldrT="[Text]"/>
      <dgm:spPr/>
      <dgm:t>
        <a:bodyPr/>
        <a:lstStyle/>
        <a:p>
          <a:pPr algn="just"/>
          <a:r>
            <a:rPr lang="en-IN" dirty="0"/>
            <a:t>Preparing dataset: 72</a:t>
          </a:r>
        </a:p>
        <a:p>
          <a:pPr algn="just"/>
          <a:r>
            <a:rPr lang="en-IN" dirty="0"/>
            <a:t>Comparison result: 5184</a:t>
          </a:r>
        </a:p>
      </dgm:t>
    </dgm:pt>
    <dgm:pt modelId="{DE6071C5-EB3E-4FB6-8D5B-43106923B82E}" type="parTrans" cxnId="{34A19379-CA97-45AF-BE73-771637D81A73}">
      <dgm:prSet/>
      <dgm:spPr/>
      <dgm:t>
        <a:bodyPr/>
        <a:lstStyle/>
        <a:p>
          <a:endParaRPr lang="en-IN"/>
        </a:p>
      </dgm:t>
    </dgm:pt>
    <dgm:pt modelId="{79ABEE7A-DD2D-48C7-85A6-D15070CEF068}" type="sibTrans" cxnId="{34A19379-CA97-45AF-BE73-771637D81A73}">
      <dgm:prSet/>
      <dgm:spPr/>
      <dgm:t>
        <a:bodyPr/>
        <a:lstStyle/>
        <a:p>
          <a:endParaRPr lang="en-IN"/>
        </a:p>
      </dgm:t>
    </dgm:pt>
    <dgm:pt modelId="{D65007ED-2218-4365-BD0B-7BA74ECE08A4}">
      <dgm:prSet/>
      <dgm:spPr/>
      <dgm:t>
        <a:bodyPr/>
        <a:lstStyle/>
        <a:p>
          <a:r>
            <a:rPr lang="en-IN" dirty="0"/>
            <a:t>Pairs belongs to same class are given label 1</a:t>
          </a:r>
        </a:p>
        <a:p>
          <a:r>
            <a:rPr lang="en-IN" dirty="0"/>
            <a:t>Those are different were given 0</a:t>
          </a:r>
        </a:p>
      </dgm:t>
    </dgm:pt>
    <dgm:pt modelId="{1FB768B2-704F-4E7F-9F30-531BEAD36B74}" type="parTrans" cxnId="{DD7F142A-1C5C-4A43-8884-A4E1FD0859D4}">
      <dgm:prSet/>
      <dgm:spPr/>
      <dgm:t>
        <a:bodyPr/>
        <a:lstStyle/>
        <a:p>
          <a:endParaRPr lang="en-IN"/>
        </a:p>
      </dgm:t>
    </dgm:pt>
    <dgm:pt modelId="{937182E6-870B-4402-9D69-2E9437F9D339}" type="sibTrans" cxnId="{DD7F142A-1C5C-4A43-8884-A4E1FD0859D4}">
      <dgm:prSet/>
      <dgm:spPr/>
      <dgm:t>
        <a:bodyPr/>
        <a:lstStyle/>
        <a:p>
          <a:endParaRPr lang="en-IN"/>
        </a:p>
      </dgm:t>
    </dgm:pt>
    <dgm:pt modelId="{B023A32E-B9DB-4FDD-B0DC-FE8B5E814DF9}">
      <dgm:prSet/>
      <dgm:spPr/>
      <dgm:t>
        <a:bodyPr/>
        <a:lstStyle/>
        <a:p>
          <a:r>
            <a:rPr lang="en-IN" dirty="0"/>
            <a:t>Two arrangements of images: X1 &amp; X2</a:t>
          </a:r>
        </a:p>
        <a:p>
          <a:r>
            <a:rPr lang="en-IN" dirty="0"/>
            <a:t>Shape (5184, 128, 128, 3) with 5184 labels</a:t>
          </a:r>
        </a:p>
      </dgm:t>
    </dgm:pt>
    <dgm:pt modelId="{4A23818C-0026-4970-B400-1F0B949F847D}" type="parTrans" cxnId="{6FF347D9-AD7C-46FA-ABF6-38E485346455}">
      <dgm:prSet/>
      <dgm:spPr/>
      <dgm:t>
        <a:bodyPr/>
        <a:lstStyle/>
        <a:p>
          <a:endParaRPr lang="en-IN"/>
        </a:p>
      </dgm:t>
    </dgm:pt>
    <dgm:pt modelId="{373B4DF8-207F-402B-A4FB-F3CDC11C92CE}" type="sibTrans" cxnId="{6FF347D9-AD7C-46FA-ABF6-38E485346455}">
      <dgm:prSet/>
      <dgm:spPr/>
      <dgm:t>
        <a:bodyPr/>
        <a:lstStyle/>
        <a:p>
          <a:endParaRPr lang="en-IN"/>
        </a:p>
      </dgm:t>
    </dgm:pt>
    <dgm:pt modelId="{04DD4C99-458F-4623-AB34-8A24FD5A8D7C}" type="pres">
      <dgm:prSet presAssocID="{0D0A237F-246E-4148-A9BD-3C16BEEB6BCB}" presName="outerComposite" presStyleCnt="0">
        <dgm:presLayoutVars>
          <dgm:chMax val="5"/>
          <dgm:dir/>
          <dgm:resizeHandles val="exact"/>
        </dgm:presLayoutVars>
      </dgm:prSet>
      <dgm:spPr/>
    </dgm:pt>
    <dgm:pt modelId="{6F6F2916-117A-4361-9466-87E93563B821}" type="pres">
      <dgm:prSet presAssocID="{0D0A237F-246E-4148-A9BD-3C16BEEB6BCB}" presName="dummyMaxCanvas" presStyleCnt="0">
        <dgm:presLayoutVars/>
      </dgm:prSet>
      <dgm:spPr/>
    </dgm:pt>
    <dgm:pt modelId="{45F3EEA9-A9D6-46BE-8EFE-816B7CDCC197}" type="pres">
      <dgm:prSet presAssocID="{0D0A237F-246E-4148-A9BD-3C16BEEB6BCB}" presName="FiveNodes_1" presStyleLbl="node1" presStyleIdx="0" presStyleCnt="5">
        <dgm:presLayoutVars>
          <dgm:bulletEnabled val="1"/>
        </dgm:presLayoutVars>
      </dgm:prSet>
      <dgm:spPr/>
    </dgm:pt>
    <dgm:pt modelId="{39F18A0B-2796-4EE5-BE9E-E887D0B0232A}" type="pres">
      <dgm:prSet presAssocID="{0D0A237F-246E-4148-A9BD-3C16BEEB6BCB}" presName="FiveNodes_2" presStyleLbl="node1" presStyleIdx="1" presStyleCnt="5">
        <dgm:presLayoutVars>
          <dgm:bulletEnabled val="1"/>
        </dgm:presLayoutVars>
      </dgm:prSet>
      <dgm:spPr/>
    </dgm:pt>
    <dgm:pt modelId="{F8663656-7074-479C-8336-DE9A7C6592FA}" type="pres">
      <dgm:prSet presAssocID="{0D0A237F-246E-4148-A9BD-3C16BEEB6BCB}" presName="FiveNodes_3" presStyleLbl="node1" presStyleIdx="2" presStyleCnt="5">
        <dgm:presLayoutVars>
          <dgm:bulletEnabled val="1"/>
        </dgm:presLayoutVars>
      </dgm:prSet>
      <dgm:spPr/>
    </dgm:pt>
    <dgm:pt modelId="{856F4D59-B5B5-45A4-8943-EA8B710AF48D}" type="pres">
      <dgm:prSet presAssocID="{0D0A237F-246E-4148-A9BD-3C16BEEB6BCB}" presName="FiveNodes_4" presStyleLbl="node1" presStyleIdx="3" presStyleCnt="5">
        <dgm:presLayoutVars>
          <dgm:bulletEnabled val="1"/>
        </dgm:presLayoutVars>
      </dgm:prSet>
      <dgm:spPr/>
    </dgm:pt>
    <dgm:pt modelId="{5F67EF65-18B4-464D-9BB4-53C820CCBFFB}" type="pres">
      <dgm:prSet presAssocID="{0D0A237F-246E-4148-A9BD-3C16BEEB6BCB}" presName="FiveNodes_5" presStyleLbl="node1" presStyleIdx="4" presStyleCnt="5">
        <dgm:presLayoutVars>
          <dgm:bulletEnabled val="1"/>
        </dgm:presLayoutVars>
      </dgm:prSet>
      <dgm:spPr/>
    </dgm:pt>
    <dgm:pt modelId="{9605D726-6B89-4455-9C3E-C4DA728B2CA9}" type="pres">
      <dgm:prSet presAssocID="{0D0A237F-246E-4148-A9BD-3C16BEEB6BCB}" presName="FiveConn_1-2" presStyleLbl="fgAccFollowNode1" presStyleIdx="0" presStyleCnt="4">
        <dgm:presLayoutVars>
          <dgm:bulletEnabled val="1"/>
        </dgm:presLayoutVars>
      </dgm:prSet>
      <dgm:spPr/>
    </dgm:pt>
    <dgm:pt modelId="{E926FBF9-4562-48B1-B0AA-725BEB1610E3}" type="pres">
      <dgm:prSet presAssocID="{0D0A237F-246E-4148-A9BD-3C16BEEB6BCB}" presName="FiveConn_2-3" presStyleLbl="fgAccFollowNode1" presStyleIdx="1" presStyleCnt="4">
        <dgm:presLayoutVars>
          <dgm:bulletEnabled val="1"/>
        </dgm:presLayoutVars>
      </dgm:prSet>
      <dgm:spPr/>
    </dgm:pt>
    <dgm:pt modelId="{BB336BD2-56BF-4F9E-B04C-50466FDDF41D}" type="pres">
      <dgm:prSet presAssocID="{0D0A237F-246E-4148-A9BD-3C16BEEB6BCB}" presName="FiveConn_3-4" presStyleLbl="fgAccFollowNode1" presStyleIdx="2" presStyleCnt="4">
        <dgm:presLayoutVars>
          <dgm:bulletEnabled val="1"/>
        </dgm:presLayoutVars>
      </dgm:prSet>
      <dgm:spPr/>
    </dgm:pt>
    <dgm:pt modelId="{A6780406-3ECE-48CC-AD39-2ECDEC703F8B}" type="pres">
      <dgm:prSet presAssocID="{0D0A237F-246E-4148-A9BD-3C16BEEB6BCB}" presName="FiveConn_4-5" presStyleLbl="fgAccFollowNode1" presStyleIdx="3" presStyleCnt="4">
        <dgm:presLayoutVars>
          <dgm:bulletEnabled val="1"/>
        </dgm:presLayoutVars>
      </dgm:prSet>
      <dgm:spPr/>
    </dgm:pt>
    <dgm:pt modelId="{6AFF1183-92E4-4A2E-A5BF-ECEFC30A1915}" type="pres">
      <dgm:prSet presAssocID="{0D0A237F-246E-4148-A9BD-3C16BEEB6BCB}" presName="FiveNodes_1_text" presStyleLbl="node1" presStyleIdx="4" presStyleCnt="5">
        <dgm:presLayoutVars>
          <dgm:bulletEnabled val="1"/>
        </dgm:presLayoutVars>
      </dgm:prSet>
      <dgm:spPr/>
    </dgm:pt>
    <dgm:pt modelId="{3634EF66-9343-4C0E-9458-1C5C8418418B}" type="pres">
      <dgm:prSet presAssocID="{0D0A237F-246E-4148-A9BD-3C16BEEB6BCB}" presName="FiveNodes_2_text" presStyleLbl="node1" presStyleIdx="4" presStyleCnt="5">
        <dgm:presLayoutVars>
          <dgm:bulletEnabled val="1"/>
        </dgm:presLayoutVars>
      </dgm:prSet>
      <dgm:spPr/>
    </dgm:pt>
    <dgm:pt modelId="{2309E162-29F7-4F78-AC30-98C750A68EB4}" type="pres">
      <dgm:prSet presAssocID="{0D0A237F-246E-4148-A9BD-3C16BEEB6BCB}" presName="FiveNodes_3_text" presStyleLbl="node1" presStyleIdx="4" presStyleCnt="5">
        <dgm:presLayoutVars>
          <dgm:bulletEnabled val="1"/>
        </dgm:presLayoutVars>
      </dgm:prSet>
      <dgm:spPr/>
    </dgm:pt>
    <dgm:pt modelId="{719856DB-B3F9-426C-AAFF-546FF30F6ABC}" type="pres">
      <dgm:prSet presAssocID="{0D0A237F-246E-4148-A9BD-3C16BEEB6BCB}" presName="FiveNodes_4_text" presStyleLbl="node1" presStyleIdx="4" presStyleCnt="5">
        <dgm:presLayoutVars>
          <dgm:bulletEnabled val="1"/>
        </dgm:presLayoutVars>
      </dgm:prSet>
      <dgm:spPr/>
    </dgm:pt>
    <dgm:pt modelId="{82CAC96D-14C8-4AEA-ACB8-A22849DFEADA}" type="pres">
      <dgm:prSet presAssocID="{0D0A237F-246E-4148-A9BD-3C16BEEB6BC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1BDD011-E0F1-4B1C-BE96-8C248C40B4CA}" srcId="{0D0A237F-246E-4148-A9BD-3C16BEEB6BCB}" destId="{57E66702-FF5A-4704-BA50-228AC79AE99D}" srcOrd="1" destOrd="0" parTransId="{114B6A2C-61E2-4C43-8A03-9E7547F58DB7}" sibTransId="{95F60E0A-5C69-42DA-AAEE-345D32F8D64D}"/>
    <dgm:cxn modelId="{9EFDE719-431C-4D80-B19E-9394B6A9AAB3}" type="presOf" srcId="{95F60E0A-5C69-42DA-AAEE-345D32F8D64D}" destId="{E926FBF9-4562-48B1-B0AA-725BEB1610E3}" srcOrd="0" destOrd="0" presId="urn:microsoft.com/office/officeart/2005/8/layout/vProcess5"/>
    <dgm:cxn modelId="{DD7F142A-1C5C-4A43-8884-A4E1FD0859D4}" srcId="{0D0A237F-246E-4148-A9BD-3C16BEEB6BCB}" destId="{D65007ED-2218-4365-BD0B-7BA74ECE08A4}" srcOrd="3" destOrd="0" parTransId="{1FB768B2-704F-4E7F-9F30-531BEAD36B74}" sibTransId="{937182E6-870B-4402-9D69-2E9437F9D339}"/>
    <dgm:cxn modelId="{4A8FDC2A-3D35-40A2-8927-8F6422BA058D}" type="presOf" srcId="{D65007ED-2218-4365-BD0B-7BA74ECE08A4}" destId="{719856DB-B3F9-426C-AAFF-546FF30F6ABC}" srcOrd="1" destOrd="0" presId="urn:microsoft.com/office/officeart/2005/8/layout/vProcess5"/>
    <dgm:cxn modelId="{F193852F-B48D-4AF3-B7C8-487AAC2785E0}" type="presOf" srcId="{A27015DD-9795-495C-9889-EA94E8E4F81E}" destId="{F8663656-7074-479C-8336-DE9A7C6592FA}" srcOrd="0" destOrd="0" presId="urn:microsoft.com/office/officeart/2005/8/layout/vProcess5"/>
    <dgm:cxn modelId="{CAA19135-9813-4F1E-AA24-3612287BCCEC}" type="presOf" srcId="{57E66702-FF5A-4704-BA50-228AC79AE99D}" destId="{3634EF66-9343-4C0E-9458-1C5C8418418B}" srcOrd="1" destOrd="0" presId="urn:microsoft.com/office/officeart/2005/8/layout/vProcess5"/>
    <dgm:cxn modelId="{D3C0F938-CDD2-4435-B0E8-3FD9FED5745A}" type="presOf" srcId="{B023A32E-B9DB-4FDD-B0DC-FE8B5E814DF9}" destId="{5F67EF65-18B4-464D-9BB4-53C820CCBFFB}" srcOrd="0" destOrd="0" presId="urn:microsoft.com/office/officeart/2005/8/layout/vProcess5"/>
    <dgm:cxn modelId="{5A55533E-E06A-4FBC-856E-CFC85FA432E5}" type="presOf" srcId="{D65007ED-2218-4365-BD0B-7BA74ECE08A4}" destId="{856F4D59-B5B5-45A4-8943-EA8B710AF48D}" srcOrd="0" destOrd="0" presId="urn:microsoft.com/office/officeart/2005/8/layout/vProcess5"/>
    <dgm:cxn modelId="{2354A840-4AE2-41A9-9330-D1C6844A6B08}" type="presOf" srcId="{0D0A237F-246E-4148-A9BD-3C16BEEB6BCB}" destId="{04DD4C99-458F-4623-AB34-8A24FD5A8D7C}" srcOrd="0" destOrd="0" presId="urn:microsoft.com/office/officeart/2005/8/layout/vProcess5"/>
    <dgm:cxn modelId="{ACC41658-DD61-459B-8600-9E4A6AD55258}" type="presOf" srcId="{57E66702-FF5A-4704-BA50-228AC79AE99D}" destId="{39F18A0B-2796-4EE5-BE9E-E887D0B0232A}" srcOrd="0" destOrd="0" presId="urn:microsoft.com/office/officeart/2005/8/layout/vProcess5"/>
    <dgm:cxn modelId="{34A19379-CA97-45AF-BE73-771637D81A73}" srcId="{0D0A237F-246E-4148-A9BD-3C16BEEB6BCB}" destId="{A27015DD-9795-495C-9889-EA94E8E4F81E}" srcOrd="2" destOrd="0" parTransId="{DE6071C5-EB3E-4FB6-8D5B-43106923B82E}" sibTransId="{79ABEE7A-DD2D-48C7-85A6-D15070CEF068}"/>
    <dgm:cxn modelId="{1C919C90-DB75-4B2C-A2F6-1EDDE3213A92}" srcId="{0D0A237F-246E-4148-A9BD-3C16BEEB6BCB}" destId="{BC011556-5E69-4481-8C1E-509DA08636B3}" srcOrd="0" destOrd="0" parTransId="{BCDFB313-07E8-4D6D-A138-02789345B7C7}" sibTransId="{EAD88F0A-B737-4ECE-A1A8-35C921E185BD}"/>
    <dgm:cxn modelId="{05C6A3AD-F8E7-49E3-A6F3-CC31FC0EA2B8}" type="presOf" srcId="{BC011556-5E69-4481-8C1E-509DA08636B3}" destId="{45F3EEA9-A9D6-46BE-8EFE-816B7CDCC197}" srcOrd="0" destOrd="0" presId="urn:microsoft.com/office/officeart/2005/8/layout/vProcess5"/>
    <dgm:cxn modelId="{A4958CC0-1710-452C-9459-154CB61FC372}" type="presOf" srcId="{79ABEE7A-DD2D-48C7-85A6-D15070CEF068}" destId="{BB336BD2-56BF-4F9E-B04C-50466FDDF41D}" srcOrd="0" destOrd="0" presId="urn:microsoft.com/office/officeart/2005/8/layout/vProcess5"/>
    <dgm:cxn modelId="{6FF347D9-AD7C-46FA-ABF6-38E485346455}" srcId="{0D0A237F-246E-4148-A9BD-3C16BEEB6BCB}" destId="{B023A32E-B9DB-4FDD-B0DC-FE8B5E814DF9}" srcOrd="4" destOrd="0" parTransId="{4A23818C-0026-4970-B400-1F0B949F847D}" sibTransId="{373B4DF8-207F-402B-A4FB-F3CDC11C92CE}"/>
    <dgm:cxn modelId="{9F7536DD-4651-443A-BCF4-FEDB1D920B38}" type="presOf" srcId="{EAD88F0A-B737-4ECE-A1A8-35C921E185BD}" destId="{9605D726-6B89-4455-9C3E-C4DA728B2CA9}" srcOrd="0" destOrd="0" presId="urn:microsoft.com/office/officeart/2005/8/layout/vProcess5"/>
    <dgm:cxn modelId="{5CF176E3-DC0A-4601-B409-7D97D310E50E}" type="presOf" srcId="{B023A32E-B9DB-4FDD-B0DC-FE8B5E814DF9}" destId="{82CAC96D-14C8-4AEA-ACB8-A22849DFEADA}" srcOrd="1" destOrd="0" presId="urn:microsoft.com/office/officeart/2005/8/layout/vProcess5"/>
    <dgm:cxn modelId="{20893BE5-F572-49EE-89DC-66ACFA88E0CE}" type="presOf" srcId="{A27015DD-9795-495C-9889-EA94E8E4F81E}" destId="{2309E162-29F7-4F78-AC30-98C750A68EB4}" srcOrd="1" destOrd="0" presId="urn:microsoft.com/office/officeart/2005/8/layout/vProcess5"/>
    <dgm:cxn modelId="{7905AEEA-558D-4EF2-B8DF-AE09083FAFF8}" type="presOf" srcId="{937182E6-870B-4402-9D69-2E9437F9D339}" destId="{A6780406-3ECE-48CC-AD39-2ECDEC703F8B}" srcOrd="0" destOrd="0" presId="urn:microsoft.com/office/officeart/2005/8/layout/vProcess5"/>
    <dgm:cxn modelId="{9DF325F2-83FC-41EA-B5F3-45EB52AD2D12}" type="presOf" srcId="{BC011556-5E69-4481-8C1E-509DA08636B3}" destId="{6AFF1183-92E4-4A2E-A5BF-ECEFC30A1915}" srcOrd="1" destOrd="0" presId="urn:microsoft.com/office/officeart/2005/8/layout/vProcess5"/>
    <dgm:cxn modelId="{E58A295A-F52F-4CA7-ACEE-73D43271618F}" type="presParOf" srcId="{04DD4C99-458F-4623-AB34-8A24FD5A8D7C}" destId="{6F6F2916-117A-4361-9466-87E93563B821}" srcOrd="0" destOrd="0" presId="urn:microsoft.com/office/officeart/2005/8/layout/vProcess5"/>
    <dgm:cxn modelId="{427752A3-D354-46ED-8901-CF4677A7941D}" type="presParOf" srcId="{04DD4C99-458F-4623-AB34-8A24FD5A8D7C}" destId="{45F3EEA9-A9D6-46BE-8EFE-816B7CDCC197}" srcOrd="1" destOrd="0" presId="urn:microsoft.com/office/officeart/2005/8/layout/vProcess5"/>
    <dgm:cxn modelId="{ABFD3C7B-E7C8-4B3A-8A27-8D7FA9A22156}" type="presParOf" srcId="{04DD4C99-458F-4623-AB34-8A24FD5A8D7C}" destId="{39F18A0B-2796-4EE5-BE9E-E887D0B0232A}" srcOrd="2" destOrd="0" presId="urn:microsoft.com/office/officeart/2005/8/layout/vProcess5"/>
    <dgm:cxn modelId="{F8BA8769-F7C0-493E-B26F-7C1091525DEF}" type="presParOf" srcId="{04DD4C99-458F-4623-AB34-8A24FD5A8D7C}" destId="{F8663656-7074-479C-8336-DE9A7C6592FA}" srcOrd="3" destOrd="0" presId="urn:microsoft.com/office/officeart/2005/8/layout/vProcess5"/>
    <dgm:cxn modelId="{D064DE7D-B587-4E8A-B198-61C694C01EEC}" type="presParOf" srcId="{04DD4C99-458F-4623-AB34-8A24FD5A8D7C}" destId="{856F4D59-B5B5-45A4-8943-EA8B710AF48D}" srcOrd="4" destOrd="0" presId="urn:microsoft.com/office/officeart/2005/8/layout/vProcess5"/>
    <dgm:cxn modelId="{55097263-3127-4B0B-9216-E9321EBE3A82}" type="presParOf" srcId="{04DD4C99-458F-4623-AB34-8A24FD5A8D7C}" destId="{5F67EF65-18B4-464D-9BB4-53C820CCBFFB}" srcOrd="5" destOrd="0" presId="urn:microsoft.com/office/officeart/2005/8/layout/vProcess5"/>
    <dgm:cxn modelId="{D7901691-14AC-4C12-AB3E-51E2D5471805}" type="presParOf" srcId="{04DD4C99-458F-4623-AB34-8A24FD5A8D7C}" destId="{9605D726-6B89-4455-9C3E-C4DA728B2CA9}" srcOrd="6" destOrd="0" presId="urn:microsoft.com/office/officeart/2005/8/layout/vProcess5"/>
    <dgm:cxn modelId="{70073183-16E6-46C9-9961-7CCFB14A90FF}" type="presParOf" srcId="{04DD4C99-458F-4623-AB34-8A24FD5A8D7C}" destId="{E926FBF9-4562-48B1-B0AA-725BEB1610E3}" srcOrd="7" destOrd="0" presId="urn:microsoft.com/office/officeart/2005/8/layout/vProcess5"/>
    <dgm:cxn modelId="{A2C6B3B6-61F1-4387-8B67-97D096D86380}" type="presParOf" srcId="{04DD4C99-458F-4623-AB34-8A24FD5A8D7C}" destId="{BB336BD2-56BF-4F9E-B04C-50466FDDF41D}" srcOrd="8" destOrd="0" presId="urn:microsoft.com/office/officeart/2005/8/layout/vProcess5"/>
    <dgm:cxn modelId="{A94C34B8-57D0-481A-B06C-C8EC480936C4}" type="presParOf" srcId="{04DD4C99-458F-4623-AB34-8A24FD5A8D7C}" destId="{A6780406-3ECE-48CC-AD39-2ECDEC703F8B}" srcOrd="9" destOrd="0" presId="urn:microsoft.com/office/officeart/2005/8/layout/vProcess5"/>
    <dgm:cxn modelId="{E308DBC9-74D8-43D4-8FA3-53D8C65C73BD}" type="presParOf" srcId="{04DD4C99-458F-4623-AB34-8A24FD5A8D7C}" destId="{6AFF1183-92E4-4A2E-A5BF-ECEFC30A1915}" srcOrd="10" destOrd="0" presId="urn:microsoft.com/office/officeart/2005/8/layout/vProcess5"/>
    <dgm:cxn modelId="{CE102B5D-23A8-4CB0-A042-C9D230C227CD}" type="presParOf" srcId="{04DD4C99-458F-4623-AB34-8A24FD5A8D7C}" destId="{3634EF66-9343-4C0E-9458-1C5C8418418B}" srcOrd="11" destOrd="0" presId="urn:microsoft.com/office/officeart/2005/8/layout/vProcess5"/>
    <dgm:cxn modelId="{3866FCB0-F3BF-43B7-B99D-A788A8B22457}" type="presParOf" srcId="{04DD4C99-458F-4623-AB34-8A24FD5A8D7C}" destId="{2309E162-29F7-4F78-AC30-98C750A68EB4}" srcOrd="12" destOrd="0" presId="urn:microsoft.com/office/officeart/2005/8/layout/vProcess5"/>
    <dgm:cxn modelId="{C45B1D57-1A8B-476F-A948-17B82F3030AF}" type="presParOf" srcId="{04DD4C99-458F-4623-AB34-8A24FD5A8D7C}" destId="{719856DB-B3F9-426C-AAFF-546FF30F6ABC}" srcOrd="13" destOrd="0" presId="urn:microsoft.com/office/officeart/2005/8/layout/vProcess5"/>
    <dgm:cxn modelId="{3A19A1A5-A7E4-4B25-A7D3-7201E89EEE4F}" type="presParOf" srcId="{04DD4C99-458F-4623-AB34-8A24FD5A8D7C}" destId="{82CAC96D-14C8-4AEA-ACB8-A22849DFEAD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12A7F7-C09F-452C-A6F7-20A9EA0207D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6AD4072-25B7-4B08-B85C-2A97CA7C1B45}">
      <dgm:prSet phldrT="[Text]" custT="1"/>
      <dgm:spPr/>
      <dgm:t>
        <a:bodyPr/>
        <a:lstStyle/>
        <a:p>
          <a:pPr algn="ctr"/>
          <a:r>
            <a:rPr lang="en-US" sz="2000" dirty="0"/>
            <a:t>The test data set consists of 36 images from different classes, which are then passed to the model that has been trained to calculate the similarity score</a:t>
          </a:r>
          <a:r>
            <a:rPr lang="en-US" sz="1400" dirty="0"/>
            <a:t>.</a:t>
          </a:r>
          <a:endParaRPr lang="en-IN" sz="1400" dirty="0"/>
        </a:p>
      </dgm:t>
    </dgm:pt>
    <dgm:pt modelId="{8DCF8850-6D8A-481B-8F67-53C2EA7D599D}" type="parTrans" cxnId="{083A9702-B58E-4AF3-BF5E-2808BEC337B2}">
      <dgm:prSet/>
      <dgm:spPr/>
      <dgm:t>
        <a:bodyPr/>
        <a:lstStyle/>
        <a:p>
          <a:endParaRPr lang="en-IN"/>
        </a:p>
      </dgm:t>
    </dgm:pt>
    <dgm:pt modelId="{DC7D4446-2F6B-44C2-8837-B466E84BA860}" type="sibTrans" cxnId="{083A9702-B58E-4AF3-BF5E-2808BEC337B2}">
      <dgm:prSet/>
      <dgm:spPr/>
      <dgm:t>
        <a:bodyPr/>
        <a:lstStyle/>
        <a:p>
          <a:endParaRPr lang="en-IN"/>
        </a:p>
      </dgm:t>
    </dgm:pt>
    <dgm:pt modelId="{6F3D89BC-ED7E-4080-AAAD-A0CF9B351CF6}">
      <dgm:prSet phldrT="[Text]" custT="1"/>
      <dgm:spPr/>
      <dgm:t>
        <a:bodyPr/>
        <a:lstStyle/>
        <a:p>
          <a:pPr algn="ctr"/>
          <a:r>
            <a:rPr lang="en-US" sz="2000" dirty="0"/>
            <a:t>The image is classified into the class for which the highest similarity score is observed.</a:t>
          </a:r>
          <a:endParaRPr lang="en-IN" sz="2000" dirty="0"/>
        </a:p>
      </dgm:t>
    </dgm:pt>
    <dgm:pt modelId="{EA71AF5B-3E84-4E84-95F4-4F4B74D0B73F}" type="parTrans" cxnId="{D3DE2A22-C9BB-4C59-AA0E-8F3E03B00655}">
      <dgm:prSet/>
      <dgm:spPr/>
      <dgm:t>
        <a:bodyPr/>
        <a:lstStyle/>
        <a:p>
          <a:endParaRPr lang="en-IN"/>
        </a:p>
      </dgm:t>
    </dgm:pt>
    <dgm:pt modelId="{C88EFC8C-8688-4F3B-8DA5-6C709512B40C}" type="sibTrans" cxnId="{D3DE2A22-C9BB-4C59-AA0E-8F3E03B00655}">
      <dgm:prSet/>
      <dgm:spPr/>
      <dgm:t>
        <a:bodyPr/>
        <a:lstStyle/>
        <a:p>
          <a:endParaRPr lang="en-IN"/>
        </a:p>
      </dgm:t>
    </dgm:pt>
    <dgm:pt modelId="{9073D447-DCFE-420D-92D5-0B0D1199A1A2}">
      <dgm:prSet phldrT="[Text]" custT="1"/>
      <dgm:spPr/>
      <dgm:t>
        <a:bodyPr/>
        <a:lstStyle/>
        <a:p>
          <a:pPr algn="ctr"/>
          <a:r>
            <a:rPr lang="en-US" sz="2000" dirty="0"/>
            <a:t>The results are achieved with a batch size of 7 and 100 epochs.</a:t>
          </a:r>
          <a:endParaRPr lang="en-IN" sz="2000" dirty="0"/>
        </a:p>
      </dgm:t>
    </dgm:pt>
    <dgm:pt modelId="{4FF8A590-EBE7-48B0-818B-C407B79A78B0}" type="parTrans" cxnId="{D512465C-0E97-45ED-B0A9-50A400A11586}">
      <dgm:prSet/>
      <dgm:spPr/>
      <dgm:t>
        <a:bodyPr/>
        <a:lstStyle/>
        <a:p>
          <a:endParaRPr lang="en-IN"/>
        </a:p>
      </dgm:t>
    </dgm:pt>
    <dgm:pt modelId="{9B773906-BFC9-412E-AE08-8571E83890B7}" type="sibTrans" cxnId="{D512465C-0E97-45ED-B0A9-50A400A11586}">
      <dgm:prSet/>
      <dgm:spPr/>
      <dgm:t>
        <a:bodyPr/>
        <a:lstStyle/>
        <a:p>
          <a:endParaRPr lang="en-IN"/>
        </a:p>
      </dgm:t>
    </dgm:pt>
    <dgm:pt modelId="{504B559A-CC26-4E57-94AF-DFEF59839A1E}">
      <dgm:prSet custT="1"/>
      <dgm:spPr/>
      <dgm:t>
        <a:bodyPr/>
        <a:lstStyle/>
        <a:p>
          <a:pPr algn="ctr"/>
          <a:r>
            <a:rPr lang="en-US" sz="2000" dirty="0"/>
            <a:t>We split the data in the ratio of training and validation data is 4000:1184 (78% : 22%).</a:t>
          </a:r>
          <a:endParaRPr lang="en-IN" sz="2000" dirty="0"/>
        </a:p>
      </dgm:t>
    </dgm:pt>
    <dgm:pt modelId="{8D753EDA-4851-47EF-8C01-8D3623E4FD43}" type="parTrans" cxnId="{7ED0B858-7CFE-4497-9196-3AA8787BE7AB}">
      <dgm:prSet/>
      <dgm:spPr/>
      <dgm:t>
        <a:bodyPr/>
        <a:lstStyle/>
        <a:p>
          <a:endParaRPr lang="en-IN"/>
        </a:p>
      </dgm:t>
    </dgm:pt>
    <dgm:pt modelId="{C6901C4C-D3E0-433F-A954-238ED5FB273B}" type="sibTrans" cxnId="{7ED0B858-7CFE-4497-9196-3AA8787BE7AB}">
      <dgm:prSet/>
      <dgm:spPr/>
      <dgm:t>
        <a:bodyPr/>
        <a:lstStyle/>
        <a:p>
          <a:endParaRPr lang="en-IN"/>
        </a:p>
      </dgm:t>
    </dgm:pt>
    <dgm:pt modelId="{E03270EF-0D20-4720-BA5B-EB67B24F2712}" type="pres">
      <dgm:prSet presAssocID="{C812A7F7-C09F-452C-A6F7-20A9EA0207D4}" presName="linear" presStyleCnt="0">
        <dgm:presLayoutVars>
          <dgm:animLvl val="lvl"/>
          <dgm:resizeHandles val="exact"/>
        </dgm:presLayoutVars>
      </dgm:prSet>
      <dgm:spPr/>
    </dgm:pt>
    <dgm:pt modelId="{3F6C9174-2CF9-405B-A91A-EC37EBADB145}" type="pres">
      <dgm:prSet presAssocID="{56AD4072-25B7-4B08-B85C-2A97CA7C1B4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327382-3D0C-4B9A-BF78-48DA0E5F3755}" type="pres">
      <dgm:prSet presAssocID="{DC7D4446-2F6B-44C2-8837-B466E84BA860}" presName="spacer" presStyleCnt="0"/>
      <dgm:spPr/>
    </dgm:pt>
    <dgm:pt modelId="{D6D5BF69-5C99-4A36-99FB-20EEE0412816}" type="pres">
      <dgm:prSet presAssocID="{6F3D89BC-ED7E-4080-AAAD-A0CF9B351CF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894061B-F31F-4EA1-8427-E8A7D8D51360}" type="pres">
      <dgm:prSet presAssocID="{C88EFC8C-8688-4F3B-8DA5-6C709512B40C}" presName="spacer" presStyleCnt="0"/>
      <dgm:spPr/>
    </dgm:pt>
    <dgm:pt modelId="{BE6FBCC3-BC63-4331-8348-C037D5612B50}" type="pres">
      <dgm:prSet presAssocID="{9073D447-DCFE-420D-92D5-0B0D1199A1A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A456668-F119-4F4A-9307-1593A0455D0C}" type="pres">
      <dgm:prSet presAssocID="{9B773906-BFC9-412E-AE08-8571E83890B7}" presName="spacer" presStyleCnt="0"/>
      <dgm:spPr/>
    </dgm:pt>
    <dgm:pt modelId="{CF2100DA-D4D1-4265-8AF4-1742B6145E78}" type="pres">
      <dgm:prSet presAssocID="{504B559A-CC26-4E57-94AF-DFEF59839A1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3878E00-74B0-425C-818C-674CF32D854B}" type="presOf" srcId="{9073D447-DCFE-420D-92D5-0B0D1199A1A2}" destId="{BE6FBCC3-BC63-4331-8348-C037D5612B50}" srcOrd="0" destOrd="0" presId="urn:microsoft.com/office/officeart/2005/8/layout/vList2"/>
    <dgm:cxn modelId="{083A9702-B58E-4AF3-BF5E-2808BEC337B2}" srcId="{C812A7F7-C09F-452C-A6F7-20A9EA0207D4}" destId="{56AD4072-25B7-4B08-B85C-2A97CA7C1B45}" srcOrd="0" destOrd="0" parTransId="{8DCF8850-6D8A-481B-8F67-53C2EA7D599D}" sibTransId="{DC7D4446-2F6B-44C2-8837-B466E84BA860}"/>
    <dgm:cxn modelId="{D3DE2A22-C9BB-4C59-AA0E-8F3E03B00655}" srcId="{C812A7F7-C09F-452C-A6F7-20A9EA0207D4}" destId="{6F3D89BC-ED7E-4080-AAAD-A0CF9B351CF6}" srcOrd="1" destOrd="0" parTransId="{EA71AF5B-3E84-4E84-95F4-4F4B74D0B73F}" sibTransId="{C88EFC8C-8688-4F3B-8DA5-6C709512B40C}"/>
    <dgm:cxn modelId="{D512465C-0E97-45ED-B0A9-50A400A11586}" srcId="{C812A7F7-C09F-452C-A6F7-20A9EA0207D4}" destId="{9073D447-DCFE-420D-92D5-0B0D1199A1A2}" srcOrd="2" destOrd="0" parTransId="{4FF8A590-EBE7-48B0-818B-C407B79A78B0}" sibTransId="{9B773906-BFC9-412E-AE08-8571E83890B7}"/>
    <dgm:cxn modelId="{7ED0B858-7CFE-4497-9196-3AA8787BE7AB}" srcId="{C812A7F7-C09F-452C-A6F7-20A9EA0207D4}" destId="{504B559A-CC26-4E57-94AF-DFEF59839A1E}" srcOrd="3" destOrd="0" parTransId="{8D753EDA-4851-47EF-8C01-8D3623E4FD43}" sibTransId="{C6901C4C-D3E0-433F-A954-238ED5FB273B}"/>
    <dgm:cxn modelId="{EBCFCC79-5D5F-453E-B1B8-760698DE5DA3}" type="presOf" srcId="{56AD4072-25B7-4B08-B85C-2A97CA7C1B45}" destId="{3F6C9174-2CF9-405B-A91A-EC37EBADB145}" srcOrd="0" destOrd="0" presId="urn:microsoft.com/office/officeart/2005/8/layout/vList2"/>
    <dgm:cxn modelId="{89E23F92-43DC-4D77-A5DE-37B9C8E4D439}" type="presOf" srcId="{6F3D89BC-ED7E-4080-AAAD-A0CF9B351CF6}" destId="{D6D5BF69-5C99-4A36-99FB-20EEE0412816}" srcOrd="0" destOrd="0" presId="urn:microsoft.com/office/officeart/2005/8/layout/vList2"/>
    <dgm:cxn modelId="{1D7A09E8-CFD5-4A61-84D6-C28ED649DEEC}" type="presOf" srcId="{504B559A-CC26-4E57-94AF-DFEF59839A1E}" destId="{CF2100DA-D4D1-4265-8AF4-1742B6145E78}" srcOrd="0" destOrd="0" presId="urn:microsoft.com/office/officeart/2005/8/layout/vList2"/>
    <dgm:cxn modelId="{82285CF8-2992-4263-9740-CE09C4F980D7}" type="presOf" srcId="{C812A7F7-C09F-452C-A6F7-20A9EA0207D4}" destId="{E03270EF-0D20-4720-BA5B-EB67B24F2712}" srcOrd="0" destOrd="0" presId="urn:microsoft.com/office/officeart/2005/8/layout/vList2"/>
    <dgm:cxn modelId="{C2D8B81E-0878-4563-8DBD-6D5A40F8D240}" type="presParOf" srcId="{E03270EF-0D20-4720-BA5B-EB67B24F2712}" destId="{3F6C9174-2CF9-405B-A91A-EC37EBADB145}" srcOrd="0" destOrd="0" presId="urn:microsoft.com/office/officeart/2005/8/layout/vList2"/>
    <dgm:cxn modelId="{1851763A-F96A-40F2-AAF4-FB6D3E8775B7}" type="presParOf" srcId="{E03270EF-0D20-4720-BA5B-EB67B24F2712}" destId="{68327382-3D0C-4B9A-BF78-48DA0E5F3755}" srcOrd="1" destOrd="0" presId="urn:microsoft.com/office/officeart/2005/8/layout/vList2"/>
    <dgm:cxn modelId="{518138E5-7ED2-46FB-8087-4AF0AB879900}" type="presParOf" srcId="{E03270EF-0D20-4720-BA5B-EB67B24F2712}" destId="{D6D5BF69-5C99-4A36-99FB-20EEE0412816}" srcOrd="2" destOrd="0" presId="urn:microsoft.com/office/officeart/2005/8/layout/vList2"/>
    <dgm:cxn modelId="{0279B915-4D6E-4632-B5FB-FBCF750255CD}" type="presParOf" srcId="{E03270EF-0D20-4720-BA5B-EB67B24F2712}" destId="{6894061B-F31F-4EA1-8427-E8A7D8D51360}" srcOrd="3" destOrd="0" presId="urn:microsoft.com/office/officeart/2005/8/layout/vList2"/>
    <dgm:cxn modelId="{695C6486-1FF6-4BDF-AD28-9296B0C76DD1}" type="presParOf" srcId="{E03270EF-0D20-4720-BA5B-EB67B24F2712}" destId="{BE6FBCC3-BC63-4331-8348-C037D5612B50}" srcOrd="4" destOrd="0" presId="urn:microsoft.com/office/officeart/2005/8/layout/vList2"/>
    <dgm:cxn modelId="{75347785-B11A-422C-875D-5517984AA29E}" type="presParOf" srcId="{E03270EF-0D20-4720-BA5B-EB67B24F2712}" destId="{4A456668-F119-4F4A-9307-1593A0455D0C}" srcOrd="5" destOrd="0" presId="urn:microsoft.com/office/officeart/2005/8/layout/vList2"/>
    <dgm:cxn modelId="{E72FEF2A-2529-496E-BF88-07643C46CE43}" type="presParOf" srcId="{E03270EF-0D20-4720-BA5B-EB67B24F2712}" destId="{CF2100DA-D4D1-4265-8AF4-1742B6145E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640142-3751-438B-A8DE-D868DCC27C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981A296-7457-4F52-9ABB-9A72048777F6}">
      <dgm:prSet/>
      <dgm:spPr/>
      <dgm:t>
        <a:bodyPr/>
        <a:lstStyle/>
        <a:p>
          <a:pPr algn="just"/>
          <a:r>
            <a:rPr lang="en-US" dirty="0"/>
            <a:t>Originally</a:t>
          </a:r>
          <a:r>
            <a:rPr lang="en-US" baseline="0" dirty="0"/>
            <a:t> started with using a TALC cluster but ran into issues with installing certain required modules.</a:t>
          </a:r>
          <a:endParaRPr lang="en-US" dirty="0"/>
        </a:p>
      </dgm:t>
    </dgm:pt>
    <dgm:pt modelId="{797B4A79-D39E-46B5-8392-3CC6EF18078D}" type="parTrans" cxnId="{D6B3979D-53FB-49D0-8017-170D7C3EA6B4}">
      <dgm:prSet/>
      <dgm:spPr/>
      <dgm:t>
        <a:bodyPr/>
        <a:lstStyle/>
        <a:p>
          <a:endParaRPr lang="en-US"/>
        </a:p>
      </dgm:t>
    </dgm:pt>
    <dgm:pt modelId="{8A4EC1EE-765E-4169-AD81-3918701E1CC2}" type="sibTrans" cxnId="{D6B3979D-53FB-49D0-8017-170D7C3EA6B4}">
      <dgm:prSet/>
      <dgm:spPr/>
      <dgm:t>
        <a:bodyPr/>
        <a:lstStyle/>
        <a:p>
          <a:endParaRPr lang="en-US"/>
        </a:p>
      </dgm:t>
    </dgm:pt>
    <dgm:pt modelId="{13214DD6-117D-4217-9ABD-E82958766953}">
      <dgm:prSet/>
      <dgm:spPr/>
      <dgm:t>
        <a:bodyPr/>
        <a:lstStyle/>
        <a:p>
          <a:pPr algn="just"/>
          <a:r>
            <a:rPr lang="en-CA" dirty="0"/>
            <a:t>Google Colab has a limit on the number of resources we can use i.e., GPU runtime, thus it becomes difficult to train a model for a different set of hyperparameters for a longer duration.</a:t>
          </a:r>
          <a:endParaRPr lang="en-US" dirty="0"/>
        </a:p>
      </dgm:t>
    </dgm:pt>
    <dgm:pt modelId="{4A715B23-231B-4383-A9E7-B7C14E70E675}" type="parTrans" cxnId="{AAD5BDBB-49D9-405E-9647-5635D17BA13E}">
      <dgm:prSet/>
      <dgm:spPr/>
      <dgm:t>
        <a:bodyPr/>
        <a:lstStyle/>
        <a:p>
          <a:endParaRPr lang="en-US"/>
        </a:p>
      </dgm:t>
    </dgm:pt>
    <dgm:pt modelId="{85C7CAF5-C3B8-4D3C-A8ED-9551F3C83234}" type="sibTrans" cxnId="{AAD5BDBB-49D9-405E-9647-5635D17BA13E}">
      <dgm:prSet/>
      <dgm:spPr/>
      <dgm:t>
        <a:bodyPr/>
        <a:lstStyle/>
        <a:p>
          <a:endParaRPr lang="en-US"/>
        </a:p>
      </dgm:t>
    </dgm:pt>
    <dgm:pt modelId="{C3C1F6D9-A165-4FC2-B8DC-22B6109B4E42}">
      <dgm:prSet/>
      <dgm:spPr/>
      <dgm:t>
        <a:bodyPr/>
        <a:lstStyle/>
        <a:p>
          <a:pPr algn="just"/>
          <a:r>
            <a:rPr lang="en-US" dirty="0"/>
            <a:t>We initially started with the data set of 8 images per person, however, we could not train our model with such a huge number of images due to the limitation of GPU runtime resources.</a:t>
          </a:r>
        </a:p>
      </dgm:t>
    </dgm:pt>
    <dgm:pt modelId="{736F6D80-7CC4-425A-898D-E61F9C7DFF44}" type="parTrans" cxnId="{2825EFAB-B81B-487D-8A97-4243C04F0940}">
      <dgm:prSet/>
      <dgm:spPr/>
      <dgm:t>
        <a:bodyPr/>
        <a:lstStyle/>
        <a:p>
          <a:endParaRPr lang="en-US"/>
        </a:p>
      </dgm:t>
    </dgm:pt>
    <dgm:pt modelId="{730C3CBD-546E-4FD4-8700-35780FCDB0EE}" type="sibTrans" cxnId="{2825EFAB-B81B-487D-8A97-4243C04F0940}">
      <dgm:prSet/>
      <dgm:spPr/>
      <dgm:t>
        <a:bodyPr/>
        <a:lstStyle/>
        <a:p>
          <a:endParaRPr lang="en-US"/>
        </a:p>
      </dgm:t>
    </dgm:pt>
    <dgm:pt modelId="{EF5194E3-7052-4C1A-A60D-2C8E4A8AF2FC}" type="pres">
      <dgm:prSet presAssocID="{55640142-3751-438B-A8DE-D868DCC27C97}" presName="root" presStyleCnt="0">
        <dgm:presLayoutVars>
          <dgm:dir/>
          <dgm:resizeHandles val="exact"/>
        </dgm:presLayoutVars>
      </dgm:prSet>
      <dgm:spPr/>
    </dgm:pt>
    <dgm:pt modelId="{2DA89967-A791-4E89-8CC1-4D4E8BFF76E4}" type="pres">
      <dgm:prSet presAssocID="{0981A296-7457-4F52-9ABB-9A72048777F6}" presName="compNode" presStyleCnt="0"/>
      <dgm:spPr/>
    </dgm:pt>
    <dgm:pt modelId="{85C06D96-3350-4BB5-B9B2-F8F92F81CB71}" type="pres">
      <dgm:prSet presAssocID="{0981A296-7457-4F52-9ABB-9A72048777F6}" presName="bgRect" presStyleLbl="bgShp" presStyleIdx="0" presStyleCnt="3"/>
      <dgm:spPr/>
    </dgm:pt>
    <dgm:pt modelId="{341696B0-29B6-4DFC-B93D-5BF0743E5A4A}" type="pres">
      <dgm:prSet presAssocID="{0981A296-7457-4F52-9ABB-9A72048777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43BF98E-0B61-4BB9-9EF4-862533D8073A}" type="pres">
      <dgm:prSet presAssocID="{0981A296-7457-4F52-9ABB-9A72048777F6}" presName="spaceRect" presStyleCnt="0"/>
      <dgm:spPr/>
    </dgm:pt>
    <dgm:pt modelId="{1DED9B13-9458-4569-88B8-BBDA6AD598B3}" type="pres">
      <dgm:prSet presAssocID="{0981A296-7457-4F52-9ABB-9A72048777F6}" presName="parTx" presStyleLbl="revTx" presStyleIdx="0" presStyleCnt="3">
        <dgm:presLayoutVars>
          <dgm:chMax val="0"/>
          <dgm:chPref val="0"/>
        </dgm:presLayoutVars>
      </dgm:prSet>
      <dgm:spPr/>
    </dgm:pt>
    <dgm:pt modelId="{65508629-E73F-44D9-9A32-A05829923143}" type="pres">
      <dgm:prSet presAssocID="{8A4EC1EE-765E-4169-AD81-3918701E1CC2}" presName="sibTrans" presStyleCnt="0"/>
      <dgm:spPr/>
    </dgm:pt>
    <dgm:pt modelId="{DDE103EF-C6F5-47D3-BB49-449BF57E31F2}" type="pres">
      <dgm:prSet presAssocID="{13214DD6-117D-4217-9ABD-E82958766953}" presName="compNode" presStyleCnt="0"/>
      <dgm:spPr/>
    </dgm:pt>
    <dgm:pt modelId="{F7D06209-FAD1-4000-8A0B-1803C8BFCC58}" type="pres">
      <dgm:prSet presAssocID="{13214DD6-117D-4217-9ABD-E82958766953}" presName="bgRect" presStyleLbl="bgShp" presStyleIdx="1" presStyleCnt="3"/>
      <dgm:spPr/>
    </dgm:pt>
    <dgm:pt modelId="{F54E5855-ED54-4BBC-B8B5-1C8BF2D732FD}" type="pres">
      <dgm:prSet presAssocID="{13214DD6-117D-4217-9ABD-E829587669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E5FB784-631F-471F-A79B-680B14037207}" type="pres">
      <dgm:prSet presAssocID="{13214DD6-117D-4217-9ABD-E82958766953}" presName="spaceRect" presStyleCnt="0"/>
      <dgm:spPr/>
    </dgm:pt>
    <dgm:pt modelId="{B8E5F3ED-33E7-4FEE-9D1B-E5F3548202DC}" type="pres">
      <dgm:prSet presAssocID="{13214DD6-117D-4217-9ABD-E82958766953}" presName="parTx" presStyleLbl="revTx" presStyleIdx="1" presStyleCnt="3">
        <dgm:presLayoutVars>
          <dgm:chMax val="0"/>
          <dgm:chPref val="0"/>
        </dgm:presLayoutVars>
      </dgm:prSet>
      <dgm:spPr/>
    </dgm:pt>
    <dgm:pt modelId="{DC44361C-819D-4901-94ED-D2D6249B7272}" type="pres">
      <dgm:prSet presAssocID="{85C7CAF5-C3B8-4D3C-A8ED-9551F3C83234}" presName="sibTrans" presStyleCnt="0"/>
      <dgm:spPr/>
    </dgm:pt>
    <dgm:pt modelId="{6BD664B3-3D12-45DD-A6EF-439ABE2AC2C1}" type="pres">
      <dgm:prSet presAssocID="{C3C1F6D9-A165-4FC2-B8DC-22B6109B4E42}" presName="compNode" presStyleCnt="0"/>
      <dgm:spPr/>
    </dgm:pt>
    <dgm:pt modelId="{3F8980BF-A652-44B5-8E24-3370C341F65B}" type="pres">
      <dgm:prSet presAssocID="{C3C1F6D9-A165-4FC2-B8DC-22B6109B4E42}" presName="bgRect" presStyleLbl="bgShp" presStyleIdx="2" presStyleCnt="3"/>
      <dgm:spPr/>
    </dgm:pt>
    <dgm:pt modelId="{2A69E950-0067-4868-B3CE-A56ED8154754}" type="pres">
      <dgm:prSet presAssocID="{C3C1F6D9-A165-4FC2-B8DC-22B6109B4E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420F2D7-9377-44BB-AB21-F0DC57180AB5}" type="pres">
      <dgm:prSet presAssocID="{C3C1F6D9-A165-4FC2-B8DC-22B6109B4E42}" presName="spaceRect" presStyleCnt="0"/>
      <dgm:spPr/>
    </dgm:pt>
    <dgm:pt modelId="{6197284E-918D-47F8-A7E6-FFFA17A69981}" type="pres">
      <dgm:prSet presAssocID="{C3C1F6D9-A165-4FC2-B8DC-22B6109B4E4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9544060-0F4B-41AE-B698-84B5C94B90A3}" type="presOf" srcId="{C3C1F6D9-A165-4FC2-B8DC-22B6109B4E42}" destId="{6197284E-918D-47F8-A7E6-FFFA17A69981}" srcOrd="0" destOrd="0" presId="urn:microsoft.com/office/officeart/2018/2/layout/IconVerticalSolidList"/>
    <dgm:cxn modelId="{C0265D7A-DFC2-4597-8643-A91FEA14DEBE}" type="presOf" srcId="{13214DD6-117D-4217-9ABD-E82958766953}" destId="{B8E5F3ED-33E7-4FEE-9D1B-E5F3548202DC}" srcOrd="0" destOrd="0" presId="urn:microsoft.com/office/officeart/2018/2/layout/IconVerticalSolidList"/>
    <dgm:cxn modelId="{D6B3979D-53FB-49D0-8017-170D7C3EA6B4}" srcId="{55640142-3751-438B-A8DE-D868DCC27C97}" destId="{0981A296-7457-4F52-9ABB-9A72048777F6}" srcOrd="0" destOrd="0" parTransId="{797B4A79-D39E-46B5-8392-3CC6EF18078D}" sibTransId="{8A4EC1EE-765E-4169-AD81-3918701E1CC2}"/>
    <dgm:cxn modelId="{2825EFAB-B81B-487D-8A97-4243C04F0940}" srcId="{55640142-3751-438B-A8DE-D868DCC27C97}" destId="{C3C1F6D9-A165-4FC2-B8DC-22B6109B4E42}" srcOrd="2" destOrd="0" parTransId="{736F6D80-7CC4-425A-898D-E61F9C7DFF44}" sibTransId="{730C3CBD-546E-4FD4-8700-35780FCDB0EE}"/>
    <dgm:cxn modelId="{AAD5BDBB-49D9-405E-9647-5635D17BA13E}" srcId="{55640142-3751-438B-A8DE-D868DCC27C97}" destId="{13214DD6-117D-4217-9ABD-E82958766953}" srcOrd="1" destOrd="0" parTransId="{4A715B23-231B-4383-A9E7-B7C14E70E675}" sibTransId="{85C7CAF5-C3B8-4D3C-A8ED-9551F3C83234}"/>
    <dgm:cxn modelId="{395A3BBD-DAB3-40B2-A5A1-18A0B5CA92E4}" type="presOf" srcId="{55640142-3751-438B-A8DE-D868DCC27C97}" destId="{EF5194E3-7052-4C1A-A60D-2C8E4A8AF2FC}" srcOrd="0" destOrd="0" presId="urn:microsoft.com/office/officeart/2018/2/layout/IconVerticalSolidList"/>
    <dgm:cxn modelId="{FC4535C4-0659-4BA9-B8D7-D1B5E9496D61}" type="presOf" srcId="{0981A296-7457-4F52-9ABB-9A72048777F6}" destId="{1DED9B13-9458-4569-88B8-BBDA6AD598B3}" srcOrd="0" destOrd="0" presId="urn:microsoft.com/office/officeart/2018/2/layout/IconVerticalSolidList"/>
    <dgm:cxn modelId="{82B809C3-4449-4696-A129-B2F192F0479F}" type="presParOf" srcId="{EF5194E3-7052-4C1A-A60D-2C8E4A8AF2FC}" destId="{2DA89967-A791-4E89-8CC1-4D4E8BFF76E4}" srcOrd="0" destOrd="0" presId="urn:microsoft.com/office/officeart/2018/2/layout/IconVerticalSolidList"/>
    <dgm:cxn modelId="{39D701B7-1885-40B0-B405-EF9026CE0167}" type="presParOf" srcId="{2DA89967-A791-4E89-8CC1-4D4E8BFF76E4}" destId="{85C06D96-3350-4BB5-B9B2-F8F92F81CB71}" srcOrd="0" destOrd="0" presId="urn:microsoft.com/office/officeart/2018/2/layout/IconVerticalSolidList"/>
    <dgm:cxn modelId="{055236D6-9BFA-4098-B7A5-E0932CAE8ED1}" type="presParOf" srcId="{2DA89967-A791-4E89-8CC1-4D4E8BFF76E4}" destId="{341696B0-29B6-4DFC-B93D-5BF0743E5A4A}" srcOrd="1" destOrd="0" presId="urn:microsoft.com/office/officeart/2018/2/layout/IconVerticalSolidList"/>
    <dgm:cxn modelId="{F8CA2F16-9457-417D-AFD7-C9247A03F1DE}" type="presParOf" srcId="{2DA89967-A791-4E89-8CC1-4D4E8BFF76E4}" destId="{843BF98E-0B61-4BB9-9EF4-862533D8073A}" srcOrd="2" destOrd="0" presId="urn:microsoft.com/office/officeart/2018/2/layout/IconVerticalSolidList"/>
    <dgm:cxn modelId="{6337A96E-8408-4004-B5AD-1FA3D9058583}" type="presParOf" srcId="{2DA89967-A791-4E89-8CC1-4D4E8BFF76E4}" destId="{1DED9B13-9458-4569-88B8-BBDA6AD598B3}" srcOrd="3" destOrd="0" presId="urn:microsoft.com/office/officeart/2018/2/layout/IconVerticalSolidList"/>
    <dgm:cxn modelId="{2EAFB1D3-94E8-48BD-B247-C999FF30A75B}" type="presParOf" srcId="{EF5194E3-7052-4C1A-A60D-2C8E4A8AF2FC}" destId="{65508629-E73F-44D9-9A32-A05829923143}" srcOrd="1" destOrd="0" presId="urn:microsoft.com/office/officeart/2018/2/layout/IconVerticalSolidList"/>
    <dgm:cxn modelId="{B1418AD4-5402-48E4-9FAE-1AA36EBF6511}" type="presParOf" srcId="{EF5194E3-7052-4C1A-A60D-2C8E4A8AF2FC}" destId="{DDE103EF-C6F5-47D3-BB49-449BF57E31F2}" srcOrd="2" destOrd="0" presId="urn:microsoft.com/office/officeart/2018/2/layout/IconVerticalSolidList"/>
    <dgm:cxn modelId="{0E3CE764-9C62-4DA4-A40B-929C880886F7}" type="presParOf" srcId="{DDE103EF-C6F5-47D3-BB49-449BF57E31F2}" destId="{F7D06209-FAD1-4000-8A0B-1803C8BFCC58}" srcOrd="0" destOrd="0" presId="urn:microsoft.com/office/officeart/2018/2/layout/IconVerticalSolidList"/>
    <dgm:cxn modelId="{53779D55-3265-420B-836F-1DA0440476EB}" type="presParOf" srcId="{DDE103EF-C6F5-47D3-BB49-449BF57E31F2}" destId="{F54E5855-ED54-4BBC-B8B5-1C8BF2D732FD}" srcOrd="1" destOrd="0" presId="urn:microsoft.com/office/officeart/2018/2/layout/IconVerticalSolidList"/>
    <dgm:cxn modelId="{B0E142A8-BB6A-4DA2-BF10-F37CBD3963E7}" type="presParOf" srcId="{DDE103EF-C6F5-47D3-BB49-449BF57E31F2}" destId="{4E5FB784-631F-471F-A79B-680B14037207}" srcOrd="2" destOrd="0" presId="urn:microsoft.com/office/officeart/2018/2/layout/IconVerticalSolidList"/>
    <dgm:cxn modelId="{E9DCD972-8DFB-4061-8EA4-4D13FE3C9761}" type="presParOf" srcId="{DDE103EF-C6F5-47D3-BB49-449BF57E31F2}" destId="{B8E5F3ED-33E7-4FEE-9D1B-E5F3548202DC}" srcOrd="3" destOrd="0" presId="urn:microsoft.com/office/officeart/2018/2/layout/IconVerticalSolidList"/>
    <dgm:cxn modelId="{B0F207D1-32FD-47FA-965F-49E3135C010C}" type="presParOf" srcId="{EF5194E3-7052-4C1A-A60D-2C8E4A8AF2FC}" destId="{DC44361C-819D-4901-94ED-D2D6249B7272}" srcOrd="3" destOrd="0" presId="urn:microsoft.com/office/officeart/2018/2/layout/IconVerticalSolidList"/>
    <dgm:cxn modelId="{CA71244E-A427-4C4B-A0D3-3889AC4FD177}" type="presParOf" srcId="{EF5194E3-7052-4C1A-A60D-2C8E4A8AF2FC}" destId="{6BD664B3-3D12-45DD-A6EF-439ABE2AC2C1}" srcOrd="4" destOrd="0" presId="urn:microsoft.com/office/officeart/2018/2/layout/IconVerticalSolidList"/>
    <dgm:cxn modelId="{014D44C2-1026-4F7C-821D-E571F36EF61A}" type="presParOf" srcId="{6BD664B3-3D12-45DD-A6EF-439ABE2AC2C1}" destId="{3F8980BF-A652-44B5-8E24-3370C341F65B}" srcOrd="0" destOrd="0" presId="urn:microsoft.com/office/officeart/2018/2/layout/IconVerticalSolidList"/>
    <dgm:cxn modelId="{441D0257-C9F5-4558-B503-C9B5B2B15FD4}" type="presParOf" srcId="{6BD664B3-3D12-45DD-A6EF-439ABE2AC2C1}" destId="{2A69E950-0067-4868-B3CE-A56ED8154754}" srcOrd="1" destOrd="0" presId="urn:microsoft.com/office/officeart/2018/2/layout/IconVerticalSolidList"/>
    <dgm:cxn modelId="{825A2CB2-E675-4355-A8D2-35A134C87C79}" type="presParOf" srcId="{6BD664B3-3D12-45DD-A6EF-439ABE2AC2C1}" destId="{D420F2D7-9377-44BB-AB21-F0DC57180AB5}" srcOrd="2" destOrd="0" presId="urn:microsoft.com/office/officeart/2018/2/layout/IconVerticalSolidList"/>
    <dgm:cxn modelId="{061397F9-FCA5-4F64-9C4E-1B11C20DD909}" type="presParOf" srcId="{6BD664B3-3D12-45DD-A6EF-439ABE2AC2C1}" destId="{6197284E-918D-47F8-A7E6-FFFA17A699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038D34-B600-4548-8F26-FC643A40EDA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2CB1763-0469-4FA6-823C-0F007EE188CD}">
      <dgm:prSet/>
      <dgm:spPr/>
      <dgm:t>
        <a:bodyPr/>
        <a:lstStyle/>
        <a:p>
          <a:pPr>
            <a:defRPr cap="all"/>
          </a:pPr>
          <a:r>
            <a:rPr lang="en-IN"/>
            <a:t>Best result: 47% accuracy</a:t>
          </a:r>
          <a:endParaRPr lang="en-US"/>
        </a:p>
      </dgm:t>
    </dgm:pt>
    <dgm:pt modelId="{FDD93FE5-94A3-4788-82CD-30DFFB2DF5B9}" type="parTrans" cxnId="{E1FD35C9-F20D-412E-9CEA-24C009776861}">
      <dgm:prSet/>
      <dgm:spPr/>
      <dgm:t>
        <a:bodyPr/>
        <a:lstStyle/>
        <a:p>
          <a:endParaRPr lang="en-US"/>
        </a:p>
      </dgm:t>
    </dgm:pt>
    <dgm:pt modelId="{B6F548B9-D84B-44EA-B0BE-AD69E545262B}" type="sibTrans" cxnId="{E1FD35C9-F20D-412E-9CEA-24C009776861}">
      <dgm:prSet/>
      <dgm:spPr/>
      <dgm:t>
        <a:bodyPr/>
        <a:lstStyle/>
        <a:p>
          <a:endParaRPr lang="en-US"/>
        </a:p>
      </dgm:t>
    </dgm:pt>
    <dgm:pt modelId="{7B5FE71C-F927-466F-B061-215F0FBE988A}">
      <dgm:prSet/>
      <dgm:spPr/>
      <dgm:t>
        <a:bodyPr/>
        <a:lstStyle/>
        <a:p>
          <a:pPr>
            <a:defRPr cap="all"/>
          </a:pPr>
          <a:r>
            <a:rPr lang="en-IN" dirty="0"/>
            <a:t>Desire to approach the issue again and see if we can get better results</a:t>
          </a:r>
          <a:endParaRPr lang="en-US" dirty="0"/>
        </a:p>
      </dgm:t>
    </dgm:pt>
    <dgm:pt modelId="{CFDC82CF-CA7D-47B7-9610-476BF4DFB978}" type="parTrans" cxnId="{16E98CD6-D256-43B3-A023-AD12062A388E}">
      <dgm:prSet/>
      <dgm:spPr/>
      <dgm:t>
        <a:bodyPr/>
        <a:lstStyle/>
        <a:p>
          <a:endParaRPr lang="en-US"/>
        </a:p>
      </dgm:t>
    </dgm:pt>
    <dgm:pt modelId="{56BB7FA0-DE5D-4CAC-B7FA-22D3752014B0}" type="sibTrans" cxnId="{16E98CD6-D256-43B3-A023-AD12062A388E}">
      <dgm:prSet/>
      <dgm:spPr/>
      <dgm:t>
        <a:bodyPr/>
        <a:lstStyle/>
        <a:p>
          <a:endParaRPr lang="en-US"/>
        </a:p>
      </dgm:t>
    </dgm:pt>
    <dgm:pt modelId="{700CCA64-AD43-441E-9BAD-E6F22A5B7324}" type="pres">
      <dgm:prSet presAssocID="{D6038D34-B600-4548-8F26-FC643A40EDAE}" presName="root" presStyleCnt="0">
        <dgm:presLayoutVars>
          <dgm:dir/>
          <dgm:resizeHandles val="exact"/>
        </dgm:presLayoutVars>
      </dgm:prSet>
      <dgm:spPr/>
    </dgm:pt>
    <dgm:pt modelId="{A40C88C7-62CC-4F4B-9968-22E46D24B69A}" type="pres">
      <dgm:prSet presAssocID="{02CB1763-0469-4FA6-823C-0F007EE188CD}" presName="compNode" presStyleCnt="0"/>
      <dgm:spPr/>
    </dgm:pt>
    <dgm:pt modelId="{DD6BB2A3-1EE8-40C7-939A-DC7A86744BED}" type="pres">
      <dgm:prSet presAssocID="{02CB1763-0469-4FA6-823C-0F007EE188CD}" presName="iconBgRect" presStyleLbl="bgShp" presStyleIdx="0" presStyleCnt="2"/>
      <dgm:spPr/>
    </dgm:pt>
    <dgm:pt modelId="{6A60247A-E3C6-43BF-9C53-0149BA5CFB0A}" type="pres">
      <dgm:prSet presAssocID="{02CB1763-0469-4FA6-823C-0F007EE188C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255055C7-A2BB-4D20-AAED-FA865352D851}" type="pres">
      <dgm:prSet presAssocID="{02CB1763-0469-4FA6-823C-0F007EE188CD}" presName="spaceRect" presStyleCnt="0"/>
      <dgm:spPr/>
    </dgm:pt>
    <dgm:pt modelId="{0CEBC619-C3AF-4D82-8D9E-C9850D1D7D92}" type="pres">
      <dgm:prSet presAssocID="{02CB1763-0469-4FA6-823C-0F007EE188CD}" presName="textRect" presStyleLbl="revTx" presStyleIdx="0" presStyleCnt="2">
        <dgm:presLayoutVars>
          <dgm:chMax val="1"/>
          <dgm:chPref val="1"/>
        </dgm:presLayoutVars>
      </dgm:prSet>
      <dgm:spPr/>
    </dgm:pt>
    <dgm:pt modelId="{5D48D268-F6B5-4D11-8ACE-EA55CB4914DB}" type="pres">
      <dgm:prSet presAssocID="{B6F548B9-D84B-44EA-B0BE-AD69E545262B}" presName="sibTrans" presStyleCnt="0"/>
      <dgm:spPr/>
    </dgm:pt>
    <dgm:pt modelId="{C02AD6EC-D2C6-470D-A5DA-9E0B02D2FA41}" type="pres">
      <dgm:prSet presAssocID="{7B5FE71C-F927-466F-B061-215F0FBE988A}" presName="compNode" presStyleCnt="0"/>
      <dgm:spPr/>
    </dgm:pt>
    <dgm:pt modelId="{E2AFB8E7-D6CF-46AA-9CDF-0031416D14FE}" type="pres">
      <dgm:prSet presAssocID="{7B5FE71C-F927-466F-B061-215F0FBE988A}" presName="iconBgRect" presStyleLbl="bgShp" presStyleIdx="1" presStyleCnt="2"/>
      <dgm:spPr/>
    </dgm:pt>
    <dgm:pt modelId="{45AEDE7F-84A0-46C2-89C8-52F826050A0E}" type="pres">
      <dgm:prSet presAssocID="{7B5FE71C-F927-466F-B061-215F0FBE988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4B3ACF3-72D8-4B8A-A01F-7D9201C7C451}" type="pres">
      <dgm:prSet presAssocID="{7B5FE71C-F927-466F-B061-215F0FBE988A}" presName="spaceRect" presStyleCnt="0"/>
      <dgm:spPr/>
    </dgm:pt>
    <dgm:pt modelId="{DC1E5E7E-6D2A-4303-A899-F5E666D09AAB}" type="pres">
      <dgm:prSet presAssocID="{7B5FE71C-F927-466F-B061-215F0FBE988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0501F29-33FF-4F6C-B2EC-2954BB7F2EC0}" type="presOf" srcId="{02CB1763-0469-4FA6-823C-0F007EE188CD}" destId="{0CEBC619-C3AF-4D82-8D9E-C9850D1D7D92}" srcOrd="0" destOrd="0" presId="urn:microsoft.com/office/officeart/2018/5/layout/IconCircleLabelList"/>
    <dgm:cxn modelId="{EEB62D31-E6B7-43C1-93C4-CC97B960F3FC}" type="presOf" srcId="{7B5FE71C-F927-466F-B061-215F0FBE988A}" destId="{DC1E5E7E-6D2A-4303-A899-F5E666D09AAB}" srcOrd="0" destOrd="0" presId="urn:microsoft.com/office/officeart/2018/5/layout/IconCircleLabelList"/>
    <dgm:cxn modelId="{A49A2239-3523-41B3-A01C-B85A3B9B8EDB}" type="presOf" srcId="{D6038D34-B600-4548-8F26-FC643A40EDAE}" destId="{700CCA64-AD43-441E-9BAD-E6F22A5B7324}" srcOrd="0" destOrd="0" presId="urn:microsoft.com/office/officeart/2018/5/layout/IconCircleLabelList"/>
    <dgm:cxn modelId="{E1FD35C9-F20D-412E-9CEA-24C009776861}" srcId="{D6038D34-B600-4548-8F26-FC643A40EDAE}" destId="{02CB1763-0469-4FA6-823C-0F007EE188CD}" srcOrd="0" destOrd="0" parTransId="{FDD93FE5-94A3-4788-82CD-30DFFB2DF5B9}" sibTransId="{B6F548B9-D84B-44EA-B0BE-AD69E545262B}"/>
    <dgm:cxn modelId="{16E98CD6-D256-43B3-A023-AD12062A388E}" srcId="{D6038D34-B600-4548-8F26-FC643A40EDAE}" destId="{7B5FE71C-F927-466F-B061-215F0FBE988A}" srcOrd="1" destOrd="0" parTransId="{CFDC82CF-CA7D-47B7-9610-476BF4DFB978}" sibTransId="{56BB7FA0-DE5D-4CAC-B7FA-22D3752014B0}"/>
    <dgm:cxn modelId="{31640C05-F3C4-4B0D-BBC0-49A90162B27F}" type="presParOf" srcId="{700CCA64-AD43-441E-9BAD-E6F22A5B7324}" destId="{A40C88C7-62CC-4F4B-9968-22E46D24B69A}" srcOrd="0" destOrd="0" presId="urn:microsoft.com/office/officeart/2018/5/layout/IconCircleLabelList"/>
    <dgm:cxn modelId="{CBF3530F-C6BE-4688-AC29-7789DD1C1E56}" type="presParOf" srcId="{A40C88C7-62CC-4F4B-9968-22E46D24B69A}" destId="{DD6BB2A3-1EE8-40C7-939A-DC7A86744BED}" srcOrd="0" destOrd="0" presId="urn:microsoft.com/office/officeart/2018/5/layout/IconCircleLabelList"/>
    <dgm:cxn modelId="{0159D0CB-90D9-42EE-BD89-16646D45B043}" type="presParOf" srcId="{A40C88C7-62CC-4F4B-9968-22E46D24B69A}" destId="{6A60247A-E3C6-43BF-9C53-0149BA5CFB0A}" srcOrd="1" destOrd="0" presId="urn:microsoft.com/office/officeart/2018/5/layout/IconCircleLabelList"/>
    <dgm:cxn modelId="{EBD58F65-E121-4C58-9638-B24AD51D0B77}" type="presParOf" srcId="{A40C88C7-62CC-4F4B-9968-22E46D24B69A}" destId="{255055C7-A2BB-4D20-AAED-FA865352D851}" srcOrd="2" destOrd="0" presId="urn:microsoft.com/office/officeart/2018/5/layout/IconCircleLabelList"/>
    <dgm:cxn modelId="{32BC260A-9B25-4E9F-91FC-338B3F5F2CC1}" type="presParOf" srcId="{A40C88C7-62CC-4F4B-9968-22E46D24B69A}" destId="{0CEBC619-C3AF-4D82-8D9E-C9850D1D7D92}" srcOrd="3" destOrd="0" presId="urn:microsoft.com/office/officeart/2018/5/layout/IconCircleLabelList"/>
    <dgm:cxn modelId="{8D15B17B-5519-484E-9AD8-97A3449B2EF2}" type="presParOf" srcId="{700CCA64-AD43-441E-9BAD-E6F22A5B7324}" destId="{5D48D268-F6B5-4D11-8ACE-EA55CB4914DB}" srcOrd="1" destOrd="0" presId="urn:microsoft.com/office/officeart/2018/5/layout/IconCircleLabelList"/>
    <dgm:cxn modelId="{0D5E46C8-85FF-4911-8DA3-EA8BF2C40D00}" type="presParOf" srcId="{700CCA64-AD43-441E-9BAD-E6F22A5B7324}" destId="{C02AD6EC-D2C6-470D-A5DA-9E0B02D2FA41}" srcOrd="2" destOrd="0" presId="urn:microsoft.com/office/officeart/2018/5/layout/IconCircleLabelList"/>
    <dgm:cxn modelId="{75B127DE-C2BA-4B5E-AE5E-69F21AD00E19}" type="presParOf" srcId="{C02AD6EC-D2C6-470D-A5DA-9E0B02D2FA41}" destId="{E2AFB8E7-D6CF-46AA-9CDF-0031416D14FE}" srcOrd="0" destOrd="0" presId="urn:microsoft.com/office/officeart/2018/5/layout/IconCircleLabelList"/>
    <dgm:cxn modelId="{76E3F8B9-ADBD-424C-962E-33D8EC6FBAB8}" type="presParOf" srcId="{C02AD6EC-D2C6-470D-A5DA-9E0B02D2FA41}" destId="{45AEDE7F-84A0-46C2-89C8-52F826050A0E}" srcOrd="1" destOrd="0" presId="urn:microsoft.com/office/officeart/2018/5/layout/IconCircleLabelList"/>
    <dgm:cxn modelId="{B1ADA1D1-7C7E-4DCD-BCE2-9978D6B32B7F}" type="presParOf" srcId="{C02AD6EC-D2C6-470D-A5DA-9E0B02D2FA41}" destId="{B4B3ACF3-72D8-4B8A-A01F-7D9201C7C451}" srcOrd="2" destOrd="0" presId="urn:microsoft.com/office/officeart/2018/5/layout/IconCircleLabelList"/>
    <dgm:cxn modelId="{45F4A0AC-B5CF-4B83-87A0-D8F6E365EB7B}" type="presParOf" srcId="{C02AD6EC-D2C6-470D-A5DA-9E0B02D2FA41}" destId="{DC1E5E7E-6D2A-4303-A899-F5E666D09AA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3EEA9-A9D6-46BE-8EFE-816B7CDCC197}">
      <dsp:nvSpPr>
        <dsp:cNvPr id="0" name=""/>
        <dsp:cNvSpPr/>
      </dsp:nvSpPr>
      <dsp:spPr>
        <a:xfrm>
          <a:off x="0" y="0"/>
          <a:ext cx="5407122" cy="814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Resized images as an array of (128,128,3)</a:t>
          </a:r>
        </a:p>
      </dsp:txBody>
      <dsp:txXfrm>
        <a:off x="23867" y="23867"/>
        <a:ext cx="4432477" cy="767132"/>
      </dsp:txXfrm>
    </dsp:sp>
    <dsp:sp modelId="{39F18A0B-2796-4EE5-BE9E-E887D0B0232A}">
      <dsp:nvSpPr>
        <dsp:cNvPr id="0" name=""/>
        <dsp:cNvSpPr/>
      </dsp:nvSpPr>
      <dsp:spPr>
        <a:xfrm>
          <a:off x="403778" y="928042"/>
          <a:ext cx="5407122" cy="814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Label is given after comparing every images to each other</a:t>
          </a:r>
        </a:p>
      </dsp:txBody>
      <dsp:txXfrm>
        <a:off x="427645" y="951909"/>
        <a:ext cx="4425946" cy="767132"/>
      </dsp:txXfrm>
    </dsp:sp>
    <dsp:sp modelId="{F8663656-7074-479C-8336-DE9A7C6592FA}">
      <dsp:nvSpPr>
        <dsp:cNvPr id="0" name=""/>
        <dsp:cNvSpPr/>
      </dsp:nvSpPr>
      <dsp:spPr>
        <a:xfrm>
          <a:off x="807557" y="1856084"/>
          <a:ext cx="5407122" cy="814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Preparing dataset: 72</a:t>
          </a: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Comparison result: 5184</a:t>
          </a:r>
        </a:p>
      </dsp:txBody>
      <dsp:txXfrm>
        <a:off x="831424" y="1879951"/>
        <a:ext cx="4425946" cy="767132"/>
      </dsp:txXfrm>
    </dsp:sp>
    <dsp:sp modelId="{856F4D59-B5B5-45A4-8943-EA8B710AF48D}">
      <dsp:nvSpPr>
        <dsp:cNvPr id="0" name=""/>
        <dsp:cNvSpPr/>
      </dsp:nvSpPr>
      <dsp:spPr>
        <a:xfrm>
          <a:off x="1211335" y="2784127"/>
          <a:ext cx="5407122" cy="814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Pairs belongs to same class are given label 1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Those are different were given 0</a:t>
          </a:r>
        </a:p>
      </dsp:txBody>
      <dsp:txXfrm>
        <a:off x="1235202" y="2807994"/>
        <a:ext cx="4425946" cy="767132"/>
      </dsp:txXfrm>
    </dsp:sp>
    <dsp:sp modelId="{5F67EF65-18B4-464D-9BB4-53C820CCBFFB}">
      <dsp:nvSpPr>
        <dsp:cNvPr id="0" name=""/>
        <dsp:cNvSpPr/>
      </dsp:nvSpPr>
      <dsp:spPr>
        <a:xfrm>
          <a:off x="1615114" y="3712169"/>
          <a:ext cx="5407122" cy="814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Two arrangements of images: X1 &amp; X2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Shape (5184, 128, 128, 3) with 5184 labels</a:t>
          </a:r>
        </a:p>
      </dsp:txBody>
      <dsp:txXfrm>
        <a:off x="1638981" y="3736036"/>
        <a:ext cx="4425946" cy="767132"/>
      </dsp:txXfrm>
    </dsp:sp>
    <dsp:sp modelId="{9605D726-6B89-4455-9C3E-C4DA728B2CA9}">
      <dsp:nvSpPr>
        <dsp:cNvPr id="0" name=""/>
        <dsp:cNvSpPr/>
      </dsp:nvSpPr>
      <dsp:spPr>
        <a:xfrm>
          <a:off x="4877459" y="595305"/>
          <a:ext cx="529663" cy="52966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4996633" y="595305"/>
        <a:ext cx="291315" cy="398571"/>
      </dsp:txXfrm>
    </dsp:sp>
    <dsp:sp modelId="{E926FBF9-4562-48B1-B0AA-725BEB1610E3}">
      <dsp:nvSpPr>
        <dsp:cNvPr id="0" name=""/>
        <dsp:cNvSpPr/>
      </dsp:nvSpPr>
      <dsp:spPr>
        <a:xfrm>
          <a:off x="5281237" y="1523347"/>
          <a:ext cx="529663" cy="52966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5400411" y="1523347"/>
        <a:ext cx="291315" cy="398571"/>
      </dsp:txXfrm>
    </dsp:sp>
    <dsp:sp modelId="{BB336BD2-56BF-4F9E-B04C-50466FDDF41D}">
      <dsp:nvSpPr>
        <dsp:cNvPr id="0" name=""/>
        <dsp:cNvSpPr/>
      </dsp:nvSpPr>
      <dsp:spPr>
        <a:xfrm>
          <a:off x="5685016" y="2437808"/>
          <a:ext cx="529663" cy="52966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5804190" y="2437808"/>
        <a:ext cx="291315" cy="398571"/>
      </dsp:txXfrm>
    </dsp:sp>
    <dsp:sp modelId="{A6780406-3ECE-48CC-AD39-2ECDEC703F8B}">
      <dsp:nvSpPr>
        <dsp:cNvPr id="0" name=""/>
        <dsp:cNvSpPr/>
      </dsp:nvSpPr>
      <dsp:spPr>
        <a:xfrm>
          <a:off x="6088795" y="3374905"/>
          <a:ext cx="529663" cy="52966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6207969" y="3374905"/>
        <a:ext cx="291315" cy="3985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C9174-2CF9-405B-A91A-EC37EBADB145}">
      <dsp:nvSpPr>
        <dsp:cNvPr id="0" name=""/>
        <dsp:cNvSpPr/>
      </dsp:nvSpPr>
      <dsp:spPr>
        <a:xfrm>
          <a:off x="0" y="36693"/>
          <a:ext cx="9242640" cy="1198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test data set consists of 36 images from different classes, which are then passed to the model that has been trained to calculate the similarity score</a:t>
          </a:r>
          <a:r>
            <a:rPr lang="en-US" sz="1400" kern="1200" dirty="0"/>
            <a:t>.</a:t>
          </a:r>
          <a:endParaRPr lang="en-IN" sz="1400" kern="1200" dirty="0"/>
        </a:p>
      </dsp:txBody>
      <dsp:txXfrm>
        <a:off x="58485" y="95178"/>
        <a:ext cx="9125670" cy="1081110"/>
      </dsp:txXfrm>
    </dsp:sp>
    <dsp:sp modelId="{D6D5BF69-5C99-4A36-99FB-20EEE0412816}">
      <dsp:nvSpPr>
        <dsp:cNvPr id="0" name=""/>
        <dsp:cNvSpPr/>
      </dsp:nvSpPr>
      <dsp:spPr>
        <a:xfrm>
          <a:off x="0" y="1419093"/>
          <a:ext cx="9242640" cy="1198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image is classified into the class for which the highest similarity score is observed.</a:t>
          </a:r>
          <a:endParaRPr lang="en-IN" sz="2000" kern="1200" dirty="0"/>
        </a:p>
      </dsp:txBody>
      <dsp:txXfrm>
        <a:off x="58485" y="1477578"/>
        <a:ext cx="9125670" cy="1081110"/>
      </dsp:txXfrm>
    </dsp:sp>
    <dsp:sp modelId="{BE6FBCC3-BC63-4331-8348-C037D5612B50}">
      <dsp:nvSpPr>
        <dsp:cNvPr id="0" name=""/>
        <dsp:cNvSpPr/>
      </dsp:nvSpPr>
      <dsp:spPr>
        <a:xfrm>
          <a:off x="0" y="2801493"/>
          <a:ext cx="9242640" cy="1198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results are achieved with a batch size of 7 and 100 epochs.</a:t>
          </a:r>
          <a:endParaRPr lang="en-IN" sz="2000" kern="1200" dirty="0"/>
        </a:p>
      </dsp:txBody>
      <dsp:txXfrm>
        <a:off x="58485" y="2859978"/>
        <a:ext cx="9125670" cy="1081110"/>
      </dsp:txXfrm>
    </dsp:sp>
    <dsp:sp modelId="{CF2100DA-D4D1-4265-8AF4-1742B6145E78}">
      <dsp:nvSpPr>
        <dsp:cNvPr id="0" name=""/>
        <dsp:cNvSpPr/>
      </dsp:nvSpPr>
      <dsp:spPr>
        <a:xfrm>
          <a:off x="0" y="4183893"/>
          <a:ext cx="9242640" cy="1198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 split the data in the ratio of training and validation data is 4000:1184 (78% : 22%).</a:t>
          </a:r>
          <a:endParaRPr lang="en-IN" sz="2000" kern="1200" dirty="0"/>
        </a:p>
      </dsp:txBody>
      <dsp:txXfrm>
        <a:off x="58485" y="4242378"/>
        <a:ext cx="9125670" cy="1081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06D96-3350-4BB5-B9B2-F8F92F81CB71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696B0-29B6-4DFC-B93D-5BF0743E5A4A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D9B13-9458-4569-88B8-BBDA6AD598B3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Originally</a:t>
          </a:r>
          <a:r>
            <a:rPr lang="en-US" sz="1500" kern="1200" baseline="0" dirty="0"/>
            <a:t> started with using a TALC cluster but ran into issues with installing certain required modules.</a:t>
          </a:r>
          <a:endParaRPr lang="en-US" sz="1500" kern="1200" dirty="0"/>
        </a:p>
      </dsp:txBody>
      <dsp:txXfrm>
        <a:off x="1559290" y="576"/>
        <a:ext cx="4185394" cy="1350034"/>
      </dsp:txXfrm>
    </dsp:sp>
    <dsp:sp modelId="{F7D06209-FAD1-4000-8A0B-1803C8BFCC58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E5855-ED54-4BBC-B8B5-1C8BF2D732FD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5F3ED-33E7-4FEE-9D1B-E5F3548202DC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Google Colab has a limit on the number of resources we can use i.e., GPU runtime, thus it becomes difficult to train a model for a different set of hyperparameters for a longer duration.</a:t>
          </a:r>
          <a:endParaRPr lang="en-US" sz="1500" kern="1200" dirty="0"/>
        </a:p>
      </dsp:txBody>
      <dsp:txXfrm>
        <a:off x="1559290" y="1688120"/>
        <a:ext cx="4185394" cy="1350034"/>
      </dsp:txXfrm>
    </dsp:sp>
    <dsp:sp modelId="{3F8980BF-A652-44B5-8E24-3370C341F65B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9E950-0067-4868-B3CE-A56ED8154754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7284E-918D-47F8-A7E6-FFFA17A69981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 initially started with the data set of 8 images per person, however, we could not train our model with such a huge number of images due to the limitation of GPU runtime resources.</a:t>
          </a:r>
        </a:p>
      </dsp:txBody>
      <dsp:txXfrm>
        <a:off x="1559290" y="3375664"/>
        <a:ext cx="4185394" cy="1350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BB2A3-1EE8-40C7-939A-DC7A86744BED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247A-E3C6-43BF-9C53-0149BA5CFB0A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BC619-C3AF-4D82-8D9E-C9850D1D7D92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Best result: 47% accuracy</a:t>
          </a:r>
          <a:endParaRPr lang="en-US" sz="1700" kern="1200"/>
        </a:p>
      </dsp:txBody>
      <dsp:txXfrm>
        <a:off x="1548914" y="3176402"/>
        <a:ext cx="3600000" cy="720000"/>
      </dsp:txXfrm>
    </dsp:sp>
    <dsp:sp modelId="{E2AFB8E7-D6CF-46AA-9CDF-0031416D14FE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AEDE7F-84A0-46C2-89C8-52F826050A0E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E5E7E-6D2A-4303-A899-F5E666D09AAB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 dirty="0"/>
            <a:t>Desire to approach the issue again and see if we can get better results</a:t>
          </a:r>
          <a:endParaRPr lang="en-US" sz="1700" kern="1200" dirty="0"/>
        </a:p>
      </dsp:txBody>
      <dsp:txXfrm>
        <a:off x="5778914" y="31764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69742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using Siamese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2053" y="3595810"/>
            <a:ext cx="5827890" cy="518795"/>
          </a:xfrm>
        </p:spPr>
        <p:txBody>
          <a:bodyPr/>
          <a:lstStyle/>
          <a:p>
            <a:r>
              <a:rPr lang="en-US" dirty="0" err="1"/>
              <a:t>ENEl</a:t>
            </a:r>
            <a:r>
              <a:rPr lang="en-US" dirty="0"/>
              <a:t> 645 – Data MINING &amp; machine learning – Team 8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55352"/>
            <a:ext cx="11002962" cy="1176419"/>
          </a:xfrm>
        </p:spPr>
        <p:txBody>
          <a:bodyPr/>
          <a:lstStyle/>
          <a:p>
            <a:r>
              <a:rPr lang="en-US"/>
              <a:t>Actual vs predicted images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8580F-3AA4-4119-AEFE-3E63FC97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69" y="2552764"/>
            <a:ext cx="1766592" cy="2715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205F9-9E85-4AD2-A5A9-C4785C19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861" y="2552764"/>
            <a:ext cx="1645920" cy="2714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AF8E80-CDE7-4E21-A787-7A62733A6D90}"/>
              </a:ext>
            </a:extLst>
          </p:cNvPr>
          <p:cNvSpPr txBox="1"/>
          <p:nvPr/>
        </p:nvSpPr>
        <p:spPr>
          <a:xfrm>
            <a:off x="1821269" y="2065044"/>
            <a:ext cx="176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Custom</a:t>
            </a:r>
            <a:r>
              <a:rPr lang="en-US"/>
              <a:t> </a:t>
            </a:r>
            <a:r>
              <a:rPr lang="en-US" b="1"/>
              <a:t>Images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048C58-195E-4BCE-BEAD-C02328FC2B2A}"/>
              </a:ext>
            </a:extLst>
          </p:cNvPr>
          <p:cNvSpPr txBox="1"/>
          <p:nvPr/>
        </p:nvSpPr>
        <p:spPr>
          <a:xfrm>
            <a:off x="3587861" y="2065044"/>
            <a:ext cx="203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Predicted</a:t>
            </a:r>
            <a:r>
              <a:rPr lang="en-US"/>
              <a:t> </a:t>
            </a:r>
            <a:r>
              <a:rPr lang="en-US" b="1"/>
              <a:t>Images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C9DC6-0256-4B17-A523-61E204073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501" y="2552764"/>
            <a:ext cx="1324303" cy="2714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77154F-DB49-496A-9571-C39BCEFD3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427" y="2630995"/>
            <a:ext cx="1114097" cy="25585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1C1675-684C-4388-A0A6-B20C1A154C3C}"/>
              </a:ext>
            </a:extLst>
          </p:cNvPr>
          <p:cNvSpPr txBox="1"/>
          <p:nvPr/>
        </p:nvSpPr>
        <p:spPr>
          <a:xfrm>
            <a:off x="6893014" y="2065044"/>
            <a:ext cx="194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</a:t>
            </a:r>
            <a:r>
              <a:rPr lang="en-US" dirty="0"/>
              <a:t> </a:t>
            </a:r>
            <a:r>
              <a:rPr lang="en-US" b="1" dirty="0"/>
              <a:t>Images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5F5BD5-FD99-4BE6-ACEA-8B0AFC8B0234}"/>
              </a:ext>
            </a:extLst>
          </p:cNvPr>
          <p:cNvSpPr txBox="1"/>
          <p:nvPr/>
        </p:nvSpPr>
        <p:spPr>
          <a:xfrm>
            <a:off x="8755621" y="2065044"/>
            <a:ext cx="239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Predicted Images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657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06152"/>
            <a:ext cx="11002962" cy="1176419"/>
          </a:xfrm>
        </p:spPr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7549AF-9CE9-4D56-A1B0-5C28BBFF8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679113"/>
              </p:ext>
            </p:extLst>
          </p:nvPr>
        </p:nvGraphicFramePr>
        <p:xfrm>
          <a:off x="1479327" y="2279700"/>
          <a:ext cx="4012992" cy="26740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7117">
                  <a:extLst>
                    <a:ext uri="{9D8B030D-6E8A-4147-A177-3AD203B41FA5}">
                      <a16:colId xmlns:a16="http://schemas.microsoft.com/office/drawing/2014/main" val="221425524"/>
                    </a:ext>
                  </a:extLst>
                </a:gridCol>
                <a:gridCol w="443530">
                  <a:extLst>
                    <a:ext uri="{9D8B030D-6E8A-4147-A177-3AD203B41FA5}">
                      <a16:colId xmlns:a16="http://schemas.microsoft.com/office/drawing/2014/main" val="1318085129"/>
                    </a:ext>
                  </a:extLst>
                </a:gridCol>
                <a:gridCol w="442469">
                  <a:extLst>
                    <a:ext uri="{9D8B030D-6E8A-4147-A177-3AD203B41FA5}">
                      <a16:colId xmlns:a16="http://schemas.microsoft.com/office/drawing/2014/main" val="4001629605"/>
                    </a:ext>
                  </a:extLst>
                </a:gridCol>
                <a:gridCol w="442469">
                  <a:extLst>
                    <a:ext uri="{9D8B030D-6E8A-4147-A177-3AD203B41FA5}">
                      <a16:colId xmlns:a16="http://schemas.microsoft.com/office/drawing/2014/main" val="1478618124"/>
                    </a:ext>
                  </a:extLst>
                </a:gridCol>
                <a:gridCol w="442469">
                  <a:extLst>
                    <a:ext uri="{9D8B030D-6E8A-4147-A177-3AD203B41FA5}">
                      <a16:colId xmlns:a16="http://schemas.microsoft.com/office/drawing/2014/main" val="3835000746"/>
                    </a:ext>
                  </a:extLst>
                </a:gridCol>
                <a:gridCol w="442469">
                  <a:extLst>
                    <a:ext uri="{9D8B030D-6E8A-4147-A177-3AD203B41FA5}">
                      <a16:colId xmlns:a16="http://schemas.microsoft.com/office/drawing/2014/main" val="2853022548"/>
                    </a:ext>
                  </a:extLst>
                </a:gridCol>
                <a:gridCol w="442469">
                  <a:extLst>
                    <a:ext uri="{9D8B030D-6E8A-4147-A177-3AD203B41FA5}">
                      <a16:colId xmlns:a16="http://schemas.microsoft.com/office/drawing/2014/main" val="14536460"/>
                    </a:ext>
                  </a:extLst>
                </a:gridCol>
              </a:tblGrid>
              <a:tr h="66850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effectLst/>
                        </a:rPr>
                        <a:t>Class_Label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</a:rPr>
                        <a:t>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8171213"/>
                  </a:ext>
                </a:extLst>
              </a:tr>
              <a:tr h="334255"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065590"/>
                  </a:ext>
                </a:extLst>
              </a:tr>
              <a:tr h="334255"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6979288"/>
                  </a:ext>
                </a:extLst>
              </a:tr>
              <a:tr h="334255"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</a:rPr>
                        <a:t>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4258271"/>
                  </a:ext>
                </a:extLst>
              </a:tr>
              <a:tr h="334255"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1447943"/>
                  </a:ext>
                </a:extLst>
              </a:tr>
              <a:tr h="334255"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139543"/>
                  </a:ext>
                </a:extLst>
              </a:tr>
              <a:tr h="334255"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</a:rPr>
                        <a:t>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71660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FAE7B59-A7DC-45BE-9C21-E588CE7450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98730" y="2192784"/>
            <a:ext cx="2377425" cy="27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57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B7D78-F715-48A6-BF33-0AC1D4AB9E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8516" y="1966293"/>
            <a:ext cx="8514967" cy="44521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93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4F137-F007-8909-6F3E-0C38B3F12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0" y="-9"/>
            <a:ext cx="12192000" cy="6858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</a:rPr>
              <a:t>challenges</a:t>
            </a: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57C4133A-7C9E-3B72-D02C-C7A363056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329344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9163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4514FC26-CC3C-05F8-0374-CD34CD687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33430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279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1570662"/>
          </a:xfrm>
        </p:spPr>
        <p:txBody>
          <a:bodyPr>
            <a:normAutofit/>
          </a:bodyPr>
          <a:lstStyle/>
          <a:p>
            <a:r>
              <a:rPr lang="en-US" sz="7200" spc="3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0849" y="3231472"/>
            <a:ext cx="3350097" cy="51879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684DEB5-91BD-431B-97FC-AF04861A2555}"/>
              </a:ext>
            </a:extLst>
          </p:cNvPr>
          <p:cNvSpPr txBox="1">
            <a:spLocks/>
          </p:cNvSpPr>
          <p:nvPr/>
        </p:nvSpPr>
        <p:spPr>
          <a:xfrm>
            <a:off x="4614316" y="4367579"/>
            <a:ext cx="3123162" cy="223201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Group members</a:t>
            </a:r>
          </a:p>
          <a:p>
            <a:pPr algn="l">
              <a:lnSpc>
                <a:spcPct val="100000"/>
              </a:lnSpc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Ahmad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elkholy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ucid#30120003</a:t>
            </a:r>
          </a:p>
          <a:p>
            <a:pPr algn="l">
              <a:lnSpc>
                <a:spcPct val="100000"/>
              </a:lnSpc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Jasneet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kaur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chahal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ucid#30119845</a:t>
            </a:r>
          </a:p>
          <a:p>
            <a:pPr algn="l">
              <a:lnSpc>
                <a:spcPct val="100000"/>
              </a:lnSpc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Lakshmi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teja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Makineni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ucid#30126350</a:t>
            </a:r>
          </a:p>
          <a:p>
            <a:pPr algn="l">
              <a:lnSpc>
                <a:spcPct val="100000"/>
              </a:lnSpc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Muhammad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Ammaar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Raihan – ucid#30139255</a:t>
            </a:r>
          </a:p>
          <a:p>
            <a:pPr algn="l">
              <a:lnSpc>
                <a:spcPct val="100000"/>
              </a:lnSpc>
            </a:pP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Parth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satishkumar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shah – ucid#30136276</a:t>
            </a:r>
          </a:p>
          <a:p>
            <a:pPr algn="l">
              <a:lnSpc>
                <a:spcPct val="100000"/>
              </a:lnSpc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Ramneek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kaur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ucid#30138283</a:t>
            </a:r>
          </a:p>
          <a:p>
            <a:pPr algn="l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268197"/>
            <a:ext cx="4846320" cy="1105974"/>
          </a:xfrm>
        </p:spPr>
        <p:txBody>
          <a:bodyPr/>
          <a:lstStyle/>
          <a:p>
            <a:r>
              <a:rPr lang="en-US" sz="4000" dirty="0"/>
              <a:t>PRESENTATION 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1374171"/>
            <a:ext cx="4114800" cy="4287914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CREATION</a:t>
            </a:r>
          </a:p>
          <a:p>
            <a:r>
              <a:rPr lang="en-US" dirty="0"/>
              <a:t>DATA PRE-PROCESSING</a:t>
            </a:r>
          </a:p>
          <a:p>
            <a:r>
              <a:rPr lang="en-US" dirty="0"/>
              <a:t>SIAMESE NETWORK</a:t>
            </a:r>
          </a:p>
          <a:p>
            <a:r>
              <a:rPr lang="en-US" dirty="0"/>
              <a:t>MODEL TRAINING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CLOSING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Facial recognition software is biased towards white men, researcher finds -  The Verge">
            <a:extLst>
              <a:ext uri="{FF2B5EF4-FFF2-40B4-BE49-F238E27FC236}">
                <a16:creationId xmlns:a16="http://schemas.microsoft.com/office/drawing/2014/main" id="{E76F9AA7-C405-4B0A-A4B4-54922B0F5ACC}"/>
              </a:ext>
            </a:extLst>
          </p:cNvPr>
          <p:cNvPicPr>
            <a:picLocks noGrp="1" noChangeAspect="1" noChangeArrowheads="1" noCrop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464" y="87503"/>
            <a:ext cx="5897218" cy="884238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877" y="1158285"/>
            <a:ext cx="6430392" cy="4834142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Computer-based face recognition, along with other biometric approaches, is a mature and trustworthy technology that is widely employed in many access control settings.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Face identification is a practical requirement in the real world, primarily for human identification and surveillance. Facial identification systems are employed throughout the world today by governments and private companies.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Face perception is tough, but Siamese Networks provide a viable solution for similar problem articulations. Siamese networks are extremely powerful networks that have resulted in considerable improvements in applications such as face recognition, signature verification, and prescription drug identification.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16" name="Picture Placeholder 7">
            <a:extLst>
              <a:ext uri="{FF2B5EF4-FFF2-40B4-BE49-F238E27FC236}">
                <a16:creationId xmlns:a16="http://schemas.microsoft.com/office/drawing/2014/main" id="{FDC287F7-C247-4F88-82A3-029D8001F0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0334" r="20334"/>
          <a:stretch>
            <a:fillRect/>
          </a:stretch>
        </p:blipFill>
        <p:spPr>
          <a:xfrm>
            <a:off x="0" y="0"/>
            <a:ext cx="4829452" cy="6846932"/>
          </a:xfr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15F90-43AE-4C19-9D59-1B2C0D43E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878436-B78B-42D5-94D5-33C9B6598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7" y="1119750"/>
            <a:ext cx="1064773" cy="1428873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88AE58F-200C-4C82-AA3F-C1C6BFB9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620" y="138223"/>
            <a:ext cx="5897218" cy="884238"/>
          </a:xfrm>
        </p:spPr>
        <p:txBody>
          <a:bodyPr/>
          <a:lstStyle/>
          <a:p>
            <a:pPr algn="ctr"/>
            <a:r>
              <a:rPr lang="en-IN" dirty="0"/>
              <a:t>CREATING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62901-D16E-4F05-9805-BDADD8D2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879" y="1119751"/>
            <a:ext cx="1486522" cy="1428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E1A52A-1BD5-4D31-B16C-897626FA7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39" y="1119750"/>
            <a:ext cx="1064773" cy="1428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69C6CB-4356-4D90-BABF-41261180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547" y="1119750"/>
            <a:ext cx="1486522" cy="14288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D122DD-3A1C-40B5-A12C-A05A2E30C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268" y="1119750"/>
            <a:ext cx="1064772" cy="14288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9B85A6-98DB-49E1-867F-3CF6FA537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1936" y="1119750"/>
            <a:ext cx="1064772" cy="1428873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F08AC3C-F6AC-4E72-AF6E-A4C87C9A1D97}"/>
              </a:ext>
            </a:extLst>
          </p:cNvPr>
          <p:cNvSpPr/>
          <p:nvPr/>
        </p:nvSpPr>
        <p:spPr>
          <a:xfrm rot="5400000">
            <a:off x="5354284" y="3051723"/>
            <a:ext cx="1353889" cy="102093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C7B401-786B-4F8A-8362-0D7352672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018" y="4566430"/>
            <a:ext cx="1064772" cy="1428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1D28C0-C982-4478-A0A7-69CAA8CC31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5450" y="4566430"/>
            <a:ext cx="1064771" cy="14288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4A6016-AFC8-4EC0-873E-A077DB5CF7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173" y="4566429"/>
            <a:ext cx="1064771" cy="14288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E90B2B7-9A93-426D-B36C-5D690B9963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147" y="4566428"/>
            <a:ext cx="1064773" cy="14288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DB35E3-7751-4E69-9135-C5CAB8399E08}"/>
              </a:ext>
            </a:extLst>
          </p:cNvPr>
          <p:cNvSpPr txBox="1"/>
          <p:nvPr/>
        </p:nvSpPr>
        <p:spPr>
          <a:xfrm>
            <a:off x="6679516" y="2973907"/>
            <a:ext cx="372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Data Augmentation</a:t>
            </a:r>
          </a:p>
          <a:p>
            <a:pPr marL="342900" indent="-342900">
              <a:buAutoNum type="arabicParenBoth"/>
            </a:pPr>
            <a:r>
              <a:rPr lang="en-IN" dirty="0"/>
              <a:t>Rotated the image anti-clock wise</a:t>
            </a:r>
          </a:p>
          <a:p>
            <a:pPr marL="342900" indent="-342900">
              <a:buAutoNum type="arabicParenBoth"/>
            </a:pPr>
            <a:r>
              <a:rPr lang="en-IN" dirty="0"/>
              <a:t>Blurring the image</a:t>
            </a:r>
          </a:p>
          <a:p>
            <a:pPr marL="342900" indent="-342900">
              <a:buAutoNum type="arabicParenBoth"/>
            </a:pPr>
            <a:r>
              <a:rPr lang="en-IN" dirty="0"/>
              <a:t>Adding Noise</a:t>
            </a:r>
          </a:p>
        </p:txBody>
      </p:sp>
    </p:spTree>
    <p:extLst>
      <p:ext uri="{BB962C8B-B14F-4D97-AF65-F5344CB8AC3E}">
        <p14:creationId xmlns:p14="http://schemas.microsoft.com/office/powerpoint/2010/main" val="266446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A9E28-8BB2-469E-B5A9-929D9F03C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5618C6-FF3F-4B1D-9269-E739B49C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91" y="168153"/>
            <a:ext cx="5897218" cy="884238"/>
          </a:xfrm>
        </p:spPr>
        <p:txBody>
          <a:bodyPr/>
          <a:lstStyle/>
          <a:p>
            <a:pPr algn="ctr"/>
            <a:r>
              <a:rPr lang="en-IN" dirty="0"/>
              <a:t>Data pre-processing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07BA070-548A-4B1E-834C-10715918F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57698"/>
              </p:ext>
            </p:extLst>
          </p:nvPr>
        </p:nvGraphicFramePr>
        <p:xfrm>
          <a:off x="2584881" y="1385493"/>
          <a:ext cx="7022237" cy="4527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912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9BEBC-3819-49D6-9D53-B8C2FDDCF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04DB90D-652C-4808-94F0-435310060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771" y="1114535"/>
            <a:ext cx="5190458" cy="246175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9F23681-4CAE-4E33-B3F2-BCC82F21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91" y="230297"/>
            <a:ext cx="5897218" cy="884238"/>
          </a:xfrm>
        </p:spPr>
        <p:txBody>
          <a:bodyPr/>
          <a:lstStyle/>
          <a:p>
            <a:pPr algn="ctr"/>
            <a:r>
              <a:rPr lang="en-IN" dirty="0"/>
              <a:t>Siamese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5E8DBB-55B6-4F8E-A11A-AC80B513E3A7}"/>
              </a:ext>
            </a:extLst>
          </p:cNvPr>
          <p:cNvSpPr txBox="1"/>
          <p:nvPr/>
        </p:nvSpPr>
        <p:spPr>
          <a:xfrm>
            <a:off x="609890" y="3745987"/>
            <a:ext cx="10972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/>
              <a:t>Neural networks are practically perfect at almost every activity in the present Deep learning era, but they rely on additional data to perform properly.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/>
              <a:t>However, we can't always rely on more data for specific problems like face recognition and signature verification; to handle these challenges, we have a new form of neural network architecture called Siamese Networks.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/>
              <a:t>To obtain better predictions, it only employs a small number of images.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/>
              <a:t>Siamese networks have been more popular in recent years due to their capacity to learn from relatively little data.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871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28EF6-C398-4E97-A404-D104EC558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7DFD3E-E7DF-4F35-9F18-23391570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91" y="159276"/>
            <a:ext cx="5897218" cy="884238"/>
          </a:xfrm>
        </p:spPr>
        <p:txBody>
          <a:bodyPr/>
          <a:lstStyle/>
          <a:p>
            <a:pPr algn="ctr"/>
            <a:r>
              <a:rPr lang="en-IN" dirty="0"/>
              <a:t>Training the model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9C1468F-9E37-4DDA-81CA-4259DFE415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905205"/>
              </p:ext>
            </p:extLst>
          </p:nvPr>
        </p:nvGraphicFramePr>
        <p:xfrm>
          <a:off x="1474679" y="1081096"/>
          <a:ext cx="924264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638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33977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06152"/>
            <a:ext cx="11002962" cy="1176419"/>
          </a:xfrm>
        </p:spPr>
        <p:txBody>
          <a:bodyPr/>
          <a:lstStyle/>
          <a:p>
            <a:r>
              <a:rPr lang="en-US" dirty="0"/>
              <a:t>Actual vs predicted images along with confidence score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2B1C62-A071-49F7-93E0-FC78CCC3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12" y="2169953"/>
            <a:ext cx="4012992" cy="3160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84F014-D74F-4A3F-8DED-24FA51FF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57" y="2169953"/>
            <a:ext cx="4012992" cy="3160446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B7D377E-789B-4979-BC51-518F46DD4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507707"/>
              </p:ext>
            </p:extLst>
          </p:nvPr>
        </p:nvGraphicFramePr>
        <p:xfrm>
          <a:off x="9066249" y="2169953"/>
          <a:ext cx="2531232" cy="316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616">
                  <a:extLst>
                    <a:ext uri="{9D8B030D-6E8A-4147-A177-3AD203B41FA5}">
                      <a16:colId xmlns:a16="http://schemas.microsoft.com/office/drawing/2014/main" val="3780150798"/>
                    </a:ext>
                  </a:extLst>
                </a:gridCol>
                <a:gridCol w="1265616">
                  <a:extLst>
                    <a:ext uri="{9D8B030D-6E8A-4147-A177-3AD203B41FA5}">
                      <a16:colId xmlns:a16="http://schemas.microsoft.com/office/drawing/2014/main" val="16452036"/>
                    </a:ext>
                  </a:extLst>
                </a:gridCol>
              </a:tblGrid>
              <a:tr h="451492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844273"/>
                  </a:ext>
                </a:extLst>
              </a:tr>
              <a:tr h="45149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Ahmad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09624"/>
                  </a:ext>
                </a:extLst>
              </a:tr>
              <a:tr h="45149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Ammaar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968027"/>
                  </a:ext>
                </a:extLst>
              </a:tr>
              <a:tr h="45149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Jasneet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373028"/>
                  </a:ext>
                </a:extLst>
              </a:tr>
              <a:tr h="45149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Lakshmi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630815"/>
                  </a:ext>
                </a:extLst>
              </a:tr>
              <a:tr h="45149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169215"/>
                  </a:ext>
                </a:extLst>
              </a:tr>
              <a:tr h="45149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Ramneek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47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1690</TotalTime>
  <Words>662</Words>
  <Application>Microsoft Office PowerPoint</Application>
  <PresentationFormat>Widescreen</PresentationFormat>
  <Paragraphs>142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Face detection using Siamese network</vt:lpstr>
      <vt:lpstr>PRESENTATION FLOW</vt:lpstr>
      <vt:lpstr>INTRODUCTION</vt:lpstr>
      <vt:lpstr>CREATING DATA</vt:lpstr>
      <vt:lpstr>Data pre-processing</vt:lpstr>
      <vt:lpstr>Siamese network</vt:lpstr>
      <vt:lpstr>Training the model</vt:lpstr>
      <vt:lpstr>Results</vt:lpstr>
      <vt:lpstr>Actual vs predicted images along with confidence score</vt:lpstr>
      <vt:lpstr>Actual vs predicted images</vt:lpstr>
      <vt:lpstr>Confusion matrix</vt:lpstr>
      <vt:lpstr>Classification report</vt:lpstr>
      <vt:lpstr>challenges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detection using Siamese network</dc:title>
  <dc:creator>Parth Shah</dc:creator>
  <cp:lastModifiedBy>Parth Shah</cp:lastModifiedBy>
  <cp:revision>57</cp:revision>
  <dcterms:created xsi:type="dcterms:W3CDTF">2022-04-05T15:35:22Z</dcterms:created>
  <dcterms:modified xsi:type="dcterms:W3CDTF">2022-04-08T05:37:23Z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